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1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2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2" r:id="rId1"/>
    <p:sldMasterId id="2147483730" r:id="rId2"/>
    <p:sldMasterId id="2147483755" r:id="rId3"/>
    <p:sldMasterId id="2147483768" r:id="rId4"/>
    <p:sldMasterId id="2147483850" r:id="rId5"/>
    <p:sldMasterId id="2147483864" r:id="rId6"/>
    <p:sldMasterId id="2147483894" r:id="rId7"/>
    <p:sldMasterId id="2147483920" r:id="rId8"/>
    <p:sldMasterId id="2147483965" r:id="rId9"/>
    <p:sldMasterId id="2147483979" r:id="rId10"/>
    <p:sldMasterId id="2147483992" r:id="rId11"/>
    <p:sldMasterId id="2147484006" r:id="rId12"/>
    <p:sldMasterId id="2147484088" r:id="rId13"/>
  </p:sldMasterIdLst>
  <p:notesMasterIdLst>
    <p:notesMasterId r:id="rId43"/>
  </p:notesMasterIdLst>
  <p:handoutMasterIdLst>
    <p:handoutMasterId r:id="rId44"/>
  </p:handoutMasterIdLst>
  <p:sldIdLst>
    <p:sldId id="2147483520" r:id="rId14"/>
    <p:sldId id="863" r:id="rId15"/>
    <p:sldId id="2147483480" r:id="rId16"/>
    <p:sldId id="2147483544" r:id="rId17"/>
    <p:sldId id="330" r:id="rId18"/>
    <p:sldId id="278" r:id="rId19"/>
    <p:sldId id="811" r:id="rId20"/>
    <p:sldId id="2147483511" r:id="rId21"/>
    <p:sldId id="2147483533" r:id="rId22"/>
    <p:sldId id="2147483518" r:id="rId23"/>
    <p:sldId id="2147483510" r:id="rId24"/>
    <p:sldId id="2147483493" r:id="rId25"/>
    <p:sldId id="2147483542" r:id="rId26"/>
    <p:sldId id="2147483543" r:id="rId27"/>
    <p:sldId id="261" r:id="rId28"/>
    <p:sldId id="2147483472" r:id="rId29"/>
    <p:sldId id="2147483470" r:id="rId30"/>
    <p:sldId id="857" r:id="rId31"/>
    <p:sldId id="270" r:id="rId32"/>
    <p:sldId id="271" r:id="rId33"/>
    <p:sldId id="2147483508" r:id="rId34"/>
    <p:sldId id="2147483482" r:id="rId35"/>
    <p:sldId id="2147483524" r:id="rId36"/>
    <p:sldId id="2147483526" r:id="rId37"/>
    <p:sldId id="2147483529" r:id="rId38"/>
    <p:sldId id="2147483541" r:id="rId39"/>
    <p:sldId id="2147483513" r:id="rId40"/>
    <p:sldId id="2147483545" r:id="rId41"/>
    <p:sldId id="2147483534" r:id="rId42"/>
  </p:sldIdLst>
  <p:sldSz cx="9144000" cy="5143500" type="screen16x9"/>
  <p:notesSz cx="6805613" cy="99441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">
          <p15:clr>
            <a:srgbClr val="A4A3A4"/>
          </p15:clr>
        </p15:guide>
        <p15:guide id="2" orient="horz" pos="540">
          <p15:clr>
            <a:srgbClr val="A4A3A4"/>
          </p15:clr>
        </p15:guide>
        <p15:guide id="3" orient="horz" pos="2642">
          <p15:clr>
            <a:srgbClr val="A4A3A4"/>
          </p15:clr>
        </p15:guide>
        <p15:guide id="4" orient="horz" pos="2134">
          <p15:clr>
            <a:srgbClr val="A4A3A4"/>
          </p15:clr>
        </p15:guide>
        <p15:guide id="5" orient="horz" pos="1364">
          <p15:clr>
            <a:srgbClr val="A4A3A4"/>
          </p15:clr>
        </p15:guide>
        <p15:guide id="6" orient="horz" pos="2865">
          <p15:clr>
            <a:srgbClr val="A4A3A4"/>
          </p15:clr>
        </p15:guide>
        <p15:guide id="7" orient="horz" pos="1031">
          <p15:clr>
            <a:srgbClr val="A4A3A4"/>
          </p15:clr>
        </p15:guide>
        <p15:guide id="8" orient="horz" pos="792">
          <p15:clr>
            <a:srgbClr val="A4A3A4"/>
          </p15:clr>
        </p15:guide>
        <p15:guide id="9" orient="horz" pos="3155">
          <p15:clr>
            <a:srgbClr val="A4A3A4"/>
          </p15:clr>
        </p15:guide>
        <p15:guide id="10" orient="horz" pos="3020">
          <p15:clr>
            <a:srgbClr val="A4A3A4"/>
          </p15:clr>
        </p15:guide>
        <p15:guide id="11" pos="5474">
          <p15:clr>
            <a:srgbClr val="A4A3A4"/>
          </p15:clr>
        </p15:guide>
        <p15:guide id="12" pos="194">
          <p15:clr>
            <a:srgbClr val="A4A3A4"/>
          </p15:clr>
        </p15:guide>
        <p15:guide id="13" pos="1922">
          <p15:clr>
            <a:srgbClr val="A4A3A4"/>
          </p15:clr>
        </p15:guide>
        <p15:guide id="14" pos="1976">
          <p15:clr>
            <a:srgbClr val="A4A3A4"/>
          </p15:clr>
        </p15:guide>
        <p15:guide id="15" pos="3686">
          <p15:clr>
            <a:srgbClr val="A4A3A4"/>
          </p15:clr>
        </p15:guide>
        <p15:guide id="16" pos="3734">
          <p15:clr>
            <a:srgbClr val="A4A3A4"/>
          </p15:clr>
        </p15:guide>
        <p15:guide id="17" pos="54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yme Nunes" initials="JN" lastIdx="1" clrIdx="0">
    <p:extLst>
      <p:ext uri="{19B8F6BF-5375-455C-9EA6-DF929625EA0E}">
        <p15:presenceInfo xmlns:p15="http://schemas.microsoft.com/office/powerpoint/2012/main" userId="S-1-5-21-1432561930-4264371099-2753285049-61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C"/>
    <a:srgbClr val="FF0000"/>
    <a:srgbClr val="005EC4"/>
    <a:srgbClr val="CC6600"/>
    <a:srgbClr val="EBEBEB"/>
    <a:srgbClr val="E1E1E1"/>
    <a:srgbClr val="3C3C3C"/>
    <a:srgbClr val="05368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18" autoAdjust="0"/>
    <p:restoredTop sz="95033" autoAdjust="0"/>
  </p:normalViewPr>
  <p:slideViewPr>
    <p:cSldViewPr snapToGrid="0" showGuides="1">
      <p:cViewPr varScale="1">
        <p:scale>
          <a:sx n="98" d="100"/>
          <a:sy n="98" d="100"/>
        </p:scale>
        <p:origin x="629" y="58"/>
      </p:cViewPr>
      <p:guideLst>
        <p:guide orient="horz" pos="320"/>
        <p:guide orient="horz" pos="540"/>
        <p:guide orient="horz" pos="2642"/>
        <p:guide orient="horz" pos="2134"/>
        <p:guide orient="horz" pos="1364"/>
        <p:guide orient="horz" pos="2865"/>
        <p:guide orient="horz" pos="1031"/>
        <p:guide orient="horz" pos="792"/>
        <p:guide orient="horz" pos="3155"/>
        <p:guide orient="horz" pos="3020"/>
        <p:guide pos="5474"/>
        <p:guide pos="194"/>
        <p:guide pos="1922"/>
        <p:guide pos="1976"/>
        <p:guide pos="3686"/>
        <p:guide pos="3734"/>
        <p:guide pos="54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07" d="100"/>
          <a:sy n="107" d="100"/>
        </p:scale>
        <p:origin x="-2352" y="-90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ton Alves" userId="4e367375f4ff2793" providerId="LiveId" clId="{FB88955A-1A25-462D-B432-54AB64FA75C8}"/>
    <pc:docChg chg="undo custSel addSld delSld modSld sldOrd addMainMaster delMainMaster modMainMaster">
      <pc:chgData name="Helton Alves" userId="4e367375f4ff2793" providerId="LiveId" clId="{FB88955A-1A25-462D-B432-54AB64FA75C8}" dt="2026-05-06T18:07:17.957" v="1034" actId="47"/>
      <pc:docMkLst>
        <pc:docMk/>
      </pc:docMkLst>
      <pc:sldChg chg="del">
        <pc:chgData name="Helton Alves" userId="4e367375f4ff2793" providerId="LiveId" clId="{FB88955A-1A25-462D-B432-54AB64FA75C8}" dt="2026-05-06T18:06:34.137" v="1029" actId="47"/>
        <pc:sldMkLst>
          <pc:docMk/>
          <pc:sldMk cId="2901602492" sldId="256"/>
        </pc:sldMkLst>
      </pc:sldChg>
      <pc:sldChg chg="del">
        <pc:chgData name="Helton Alves" userId="4e367375f4ff2793" providerId="LiveId" clId="{FB88955A-1A25-462D-B432-54AB64FA75C8}" dt="2026-05-06T18:06:46.384" v="1030" actId="47"/>
        <pc:sldMkLst>
          <pc:docMk/>
          <pc:sldMk cId="0" sldId="263"/>
        </pc:sldMkLst>
      </pc:sldChg>
      <pc:sldChg chg="add del">
        <pc:chgData name="Helton Alves" userId="4e367375f4ff2793" providerId="LiveId" clId="{FB88955A-1A25-462D-B432-54AB64FA75C8}" dt="2026-05-06T18:06:50.065" v="1031" actId="47"/>
        <pc:sldMkLst>
          <pc:docMk/>
          <pc:sldMk cId="0" sldId="303"/>
        </pc:sldMkLst>
      </pc:sldChg>
      <pc:sldChg chg="del">
        <pc:chgData name="Helton Alves" userId="4e367375f4ff2793" providerId="LiveId" clId="{FB88955A-1A25-462D-B432-54AB64FA75C8}" dt="2026-05-06T18:07:17.957" v="1034" actId="47"/>
        <pc:sldMkLst>
          <pc:docMk/>
          <pc:sldMk cId="1693736889" sldId="375"/>
        </pc:sldMkLst>
      </pc:sldChg>
      <pc:sldChg chg="del">
        <pc:chgData name="Helton Alves" userId="4e367375f4ff2793" providerId="LiveId" clId="{FB88955A-1A25-462D-B432-54AB64FA75C8}" dt="2026-05-06T18:07:04.704" v="1033" actId="47"/>
        <pc:sldMkLst>
          <pc:docMk/>
          <pc:sldMk cId="3040973009" sldId="1596"/>
        </pc:sldMkLst>
      </pc:sldChg>
      <pc:sldChg chg="del">
        <pc:chgData name="Helton Alves" userId="4e367375f4ff2793" providerId="LiveId" clId="{FB88955A-1A25-462D-B432-54AB64FA75C8}" dt="2026-05-06T18:07:03.722" v="1032" actId="47"/>
        <pc:sldMkLst>
          <pc:docMk/>
          <pc:sldMk cId="4287996212" sldId="2108"/>
        </pc:sldMkLst>
      </pc:sldChg>
      <pc:sldChg chg="addSp delSp modSp mod">
        <pc:chgData name="Helton Alves" userId="4e367375f4ff2793" providerId="LiveId" clId="{FB88955A-1A25-462D-B432-54AB64FA75C8}" dt="2026-05-06T18:05:48.825" v="1026" actId="20577"/>
        <pc:sldMkLst>
          <pc:docMk/>
          <pc:sldMk cId="0" sldId="2147483520"/>
        </pc:sldMkLst>
        <pc:spChg chg="mod">
          <ac:chgData name="Helton Alves" userId="4e367375f4ff2793" providerId="LiveId" clId="{FB88955A-1A25-462D-B432-54AB64FA75C8}" dt="2026-05-06T18:05:34.313" v="1005" actId="1036"/>
          <ac:spMkLst>
            <pc:docMk/>
            <pc:sldMk cId="0" sldId="2147483520"/>
            <ac:spMk id="2" creationId="{00000000-0000-0000-0000-000000000000}"/>
          </ac:spMkLst>
        </pc:spChg>
        <pc:spChg chg="mod">
          <ac:chgData name="Helton Alves" userId="4e367375f4ff2793" providerId="LiveId" clId="{FB88955A-1A25-462D-B432-54AB64FA75C8}" dt="2026-05-06T18:05:48.825" v="1026" actId="20577"/>
          <ac:spMkLst>
            <pc:docMk/>
            <pc:sldMk cId="0" sldId="2147483520"/>
            <ac:spMk id="10" creationId="{3BE7F165-BE78-F228-AE72-C96049357C00}"/>
          </ac:spMkLst>
        </pc:spChg>
        <pc:spChg chg="mod">
          <ac:chgData name="Helton Alves" userId="4e367375f4ff2793" providerId="LiveId" clId="{FB88955A-1A25-462D-B432-54AB64FA75C8}" dt="2026-05-06T18:05:40.926" v="1020" actId="1036"/>
          <ac:spMkLst>
            <pc:docMk/>
            <pc:sldMk cId="0" sldId="2147483520"/>
            <ac:spMk id="12" creationId="{654FC4EB-1D73-92C7-9BA6-9CF5881596C2}"/>
          </ac:spMkLst>
        </pc:spChg>
        <pc:picChg chg="add mod">
          <ac:chgData name="Helton Alves" userId="4e367375f4ff2793" providerId="LiveId" clId="{FB88955A-1A25-462D-B432-54AB64FA75C8}" dt="2026-05-06T18:05:31.118" v="1000" actId="1076"/>
          <ac:picMkLst>
            <pc:docMk/>
            <pc:sldMk cId="0" sldId="2147483520"/>
            <ac:picMk id="5" creationId="{79366742-C866-8C55-6346-A5601378F6D3}"/>
          </ac:picMkLst>
        </pc:picChg>
        <pc:picChg chg="del">
          <ac:chgData name="Helton Alves" userId="4e367375f4ff2793" providerId="LiveId" clId="{FB88955A-1A25-462D-B432-54AB64FA75C8}" dt="2026-05-06T18:05:21.638" v="998" actId="478"/>
          <ac:picMkLst>
            <pc:docMk/>
            <pc:sldMk cId="0" sldId="2147483520"/>
            <ac:picMk id="6" creationId="{77955249-A9E5-96D0-029A-4A61B6D87217}"/>
          </ac:picMkLst>
        </pc:picChg>
      </pc:sldChg>
      <pc:sldMasterChg chg="del delSldLayout">
        <pc:chgData name="Helton Alves" userId="4e367375f4ff2793" providerId="LiveId" clId="{FB88955A-1A25-462D-B432-54AB64FA75C8}" dt="2026-05-06T18:06:46.384" v="1030" actId="47"/>
        <pc:sldMasterMkLst>
          <pc:docMk/>
          <pc:sldMasterMk cId="42152505" sldId="2147483907"/>
        </pc:sldMasterMkLst>
        <pc:sldLayoutChg chg="del">
          <pc:chgData name="Helton Alves" userId="4e367375f4ff2793" providerId="LiveId" clId="{FB88955A-1A25-462D-B432-54AB64FA75C8}" dt="2026-05-06T18:06:46.384" v="1030" actId="47"/>
          <pc:sldLayoutMkLst>
            <pc:docMk/>
            <pc:sldMasterMk cId="42152505" sldId="2147483907"/>
            <pc:sldLayoutMk cId="1182939878" sldId="2147483908"/>
          </pc:sldLayoutMkLst>
        </pc:sldLayoutChg>
        <pc:sldLayoutChg chg="del">
          <pc:chgData name="Helton Alves" userId="4e367375f4ff2793" providerId="LiveId" clId="{FB88955A-1A25-462D-B432-54AB64FA75C8}" dt="2026-05-06T18:06:46.384" v="1030" actId="47"/>
          <pc:sldLayoutMkLst>
            <pc:docMk/>
            <pc:sldMasterMk cId="42152505" sldId="2147483907"/>
            <pc:sldLayoutMk cId="995479425" sldId="2147483909"/>
          </pc:sldLayoutMkLst>
        </pc:sldLayoutChg>
        <pc:sldLayoutChg chg="del">
          <pc:chgData name="Helton Alves" userId="4e367375f4ff2793" providerId="LiveId" clId="{FB88955A-1A25-462D-B432-54AB64FA75C8}" dt="2026-05-06T18:06:46.384" v="1030" actId="47"/>
          <pc:sldLayoutMkLst>
            <pc:docMk/>
            <pc:sldMasterMk cId="42152505" sldId="2147483907"/>
            <pc:sldLayoutMk cId="791952577" sldId="2147483910"/>
          </pc:sldLayoutMkLst>
        </pc:sldLayoutChg>
        <pc:sldLayoutChg chg="del">
          <pc:chgData name="Helton Alves" userId="4e367375f4ff2793" providerId="LiveId" clId="{FB88955A-1A25-462D-B432-54AB64FA75C8}" dt="2026-05-06T18:06:46.384" v="1030" actId="47"/>
          <pc:sldLayoutMkLst>
            <pc:docMk/>
            <pc:sldMasterMk cId="42152505" sldId="2147483907"/>
            <pc:sldLayoutMk cId="1883346183" sldId="2147483911"/>
          </pc:sldLayoutMkLst>
        </pc:sldLayoutChg>
        <pc:sldLayoutChg chg="del">
          <pc:chgData name="Helton Alves" userId="4e367375f4ff2793" providerId="LiveId" clId="{FB88955A-1A25-462D-B432-54AB64FA75C8}" dt="2026-05-06T18:06:46.384" v="1030" actId="47"/>
          <pc:sldLayoutMkLst>
            <pc:docMk/>
            <pc:sldMasterMk cId="42152505" sldId="2147483907"/>
            <pc:sldLayoutMk cId="2161923114" sldId="2147483912"/>
          </pc:sldLayoutMkLst>
        </pc:sldLayoutChg>
        <pc:sldLayoutChg chg="del">
          <pc:chgData name="Helton Alves" userId="4e367375f4ff2793" providerId="LiveId" clId="{FB88955A-1A25-462D-B432-54AB64FA75C8}" dt="2026-05-06T18:06:46.384" v="1030" actId="47"/>
          <pc:sldLayoutMkLst>
            <pc:docMk/>
            <pc:sldMasterMk cId="42152505" sldId="2147483907"/>
            <pc:sldLayoutMk cId="530052530" sldId="2147483913"/>
          </pc:sldLayoutMkLst>
        </pc:sldLayoutChg>
        <pc:sldLayoutChg chg="del">
          <pc:chgData name="Helton Alves" userId="4e367375f4ff2793" providerId="LiveId" clId="{FB88955A-1A25-462D-B432-54AB64FA75C8}" dt="2026-05-06T18:06:46.384" v="1030" actId="47"/>
          <pc:sldLayoutMkLst>
            <pc:docMk/>
            <pc:sldMasterMk cId="42152505" sldId="2147483907"/>
            <pc:sldLayoutMk cId="3973691212" sldId="2147483914"/>
          </pc:sldLayoutMkLst>
        </pc:sldLayoutChg>
        <pc:sldLayoutChg chg="del">
          <pc:chgData name="Helton Alves" userId="4e367375f4ff2793" providerId="LiveId" clId="{FB88955A-1A25-462D-B432-54AB64FA75C8}" dt="2026-05-06T18:06:46.384" v="1030" actId="47"/>
          <pc:sldLayoutMkLst>
            <pc:docMk/>
            <pc:sldMasterMk cId="42152505" sldId="2147483907"/>
            <pc:sldLayoutMk cId="174088452" sldId="2147483915"/>
          </pc:sldLayoutMkLst>
        </pc:sldLayoutChg>
        <pc:sldLayoutChg chg="del">
          <pc:chgData name="Helton Alves" userId="4e367375f4ff2793" providerId="LiveId" clId="{FB88955A-1A25-462D-B432-54AB64FA75C8}" dt="2026-05-06T18:06:46.384" v="1030" actId="47"/>
          <pc:sldLayoutMkLst>
            <pc:docMk/>
            <pc:sldMasterMk cId="42152505" sldId="2147483907"/>
            <pc:sldLayoutMk cId="1636305936" sldId="2147483916"/>
          </pc:sldLayoutMkLst>
        </pc:sldLayoutChg>
        <pc:sldLayoutChg chg="del">
          <pc:chgData name="Helton Alves" userId="4e367375f4ff2793" providerId="LiveId" clId="{FB88955A-1A25-462D-B432-54AB64FA75C8}" dt="2026-05-06T18:06:46.384" v="1030" actId="47"/>
          <pc:sldLayoutMkLst>
            <pc:docMk/>
            <pc:sldMasterMk cId="42152505" sldId="2147483907"/>
            <pc:sldLayoutMk cId="208100265" sldId="2147483917"/>
          </pc:sldLayoutMkLst>
        </pc:sldLayoutChg>
        <pc:sldLayoutChg chg="del">
          <pc:chgData name="Helton Alves" userId="4e367375f4ff2793" providerId="LiveId" clId="{FB88955A-1A25-462D-B432-54AB64FA75C8}" dt="2026-05-06T18:06:46.384" v="1030" actId="47"/>
          <pc:sldLayoutMkLst>
            <pc:docMk/>
            <pc:sldMasterMk cId="42152505" sldId="2147483907"/>
            <pc:sldLayoutMk cId="2801019034" sldId="2147483918"/>
          </pc:sldLayoutMkLst>
        </pc:sldLayoutChg>
        <pc:sldLayoutChg chg="del">
          <pc:chgData name="Helton Alves" userId="4e367375f4ff2793" providerId="LiveId" clId="{FB88955A-1A25-462D-B432-54AB64FA75C8}" dt="2026-05-06T18:06:46.384" v="1030" actId="47"/>
          <pc:sldLayoutMkLst>
            <pc:docMk/>
            <pc:sldMasterMk cId="42152505" sldId="2147483907"/>
            <pc:sldLayoutMk cId="1218708582" sldId="2147483919"/>
          </pc:sldLayoutMkLst>
        </pc:sldLayoutChg>
      </pc:sldMasterChg>
      <pc:sldMasterChg chg="add del addSldLayout delSldLayout">
        <pc:chgData name="Helton Alves" userId="4e367375f4ff2793" providerId="LiveId" clId="{FB88955A-1A25-462D-B432-54AB64FA75C8}" dt="2026-05-06T18:06:50.065" v="1031" actId="47"/>
        <pc:sldMasterMkLst>
          <pc:docMk/>
          <pc:sldMasterMk cId="920560592" sldId="2147484059"/>
        </pc:sldMasterMkLst>
        <pc:sldLayoutChg chg="add del">
          <pc:chgData name="Helton Alves" userId="4e367375f4ff2793" providerId="LiveId" clId="{FB88955A-1A25-462D-B432-54AB64FA75C8}" dt="2026-05-06T18:06:50.065" v="1031" actId="47"/>
          <pc:sldLayoutMkLst>
            <pc:docMk/>
            <pc:sldMasterMk cId="920560592" sldId="2147484059"/>
            <pc:sldLayoutMk cId="2395941703" sldId="2147484060"/>
          </pc:sldLayoutMkLst>
        </pc:sldLayoutChg>
        <pc:sldLayoutChg chg="add del">
          <pc:chgData name="Helton Alves" userId="4e367375f4ff2793" providerId="LiveId" clId="{FB88955A-1A25-462D-B432-54AB64FA75C8}" dt="2026-05-06T18:06:50.065" v="1031" actId="47"/>
          <pc:sldLayoutMkLst>
            <pc:docMk/>
            <pc:sldMasterMk cId="920560592" sldId="2147484059"/>
            <pc:sldLayoutMk cId="2344555494" sldId="2147484061"/>
          </pc:sldLayoutMkLst>
        </pc:sldLayoutChg>
        <pc:sldLayoutChg chg="add del">
          <pc:chgData name="Helton Alves" userId="4e367375f4ff2793" providerId="LiveId" clId="{FB88955A-1A25-462D-B432-54AB64FA75C8}" dt="2026-05-06T18:06:50.065" v="1031" actId="47"/>
          <pc:sldLayoutMkLst>
            <pc:docMk/>
            <pc:sldMasterMk cId="920560592" sldId="2147484059"/>
            <pc:sldLayoutMk cId="1853531837" sldId="2147484062"/>
          </pc:sldLayoutMkLst>
        </pc:sldLayoutChg>
        <pc:sldLayoutChg chg="add del">
          <pc:chgData name="Helton Alves" userId="4e367375f4ff2793" providerId="LiveId" clId="{FB88955A-1A25-462D-B432-54AB64FA75C8}" dt="2026-05-06T18:06:50.065" v="1031" actId="47"/>
          <pc:sldLayoutMkLst>
            <pc:docMk/>
            <pc:sldMasterMk cId="920560592" sldId="2147484059"/>
            <pc:sldLayoutMk cId="3228516207" sldId="2147484063"/>
          </pc:sldLayoutMkLst>
        </pc:sldLayoutChg>
        <pc:sldLayoutChg chg="add del">
          <pc:chgData name="Helton Alves" userId="4e367375f4ff2793" providerId="LiveId" clId="{FB88955A-1A25-462D-B432-54AB64FA75C8}" dt="2026-05-06T18:06:50.065" v="1031" actId="47"/>
          <pc:sldLayoutMkLst>
            <pc:docMk/>
            <pc:sldMasterMk cId="920560592" sldId="2147484059"/>
            <pc:sldLayoutMk cId="3310585170" sldId="2147484064"/>
          </pc:sldLayoutMkLst>
        </pc:sldLayoutChg>
        <pc:sldLayoutChg chg="add del">
          <pc:chgData name="Helton Alves" userId="4e367375f4ff2793" providerId="LiveId" clId="{FB88955A-1A25-462D-B432-54AB64FA75C8}" dt="2026-05-06T18:06:50.065" v="1031" actId="47"/>
          <pc:sldLayoutMkLst>
            <pc:docMk/>
            <pc:sldMasterMk cId="920560592" sldId="2147484059"/>
            <pc:sldLayoutMk cId="2080909251" sldId="2147484065"/>
          </pc:sldLayoutMkLst>
        </pc:sldLayoutChg>
        <pc:sldLayoutChg chg="add del">
          <pc:chgData name="Helton Alves" userId="4e367375f4ff2793" providerId="LiveId" clId="{FB88955A-1A25-462D-B432-54AB64FA75C8}" dt="2026-05-06T18:06:50.065" v="1031" actId="47"/>
          <pc:sldLayoutMkLst>
            <pc:docMk/>
            <pc:sldMasterMk cId="920560592" sldId="2147484059"/>
            <pc:sldLayoutMk cId="300559239" sldId="2147484066"/>
          </pc:sldLayoutMkLst>
        </pc:sldLayoutChg>
        <pc:sldLayoutChg chg="add del">
          <pc:chgData name="Helton Alves" userId="4e367375f4ff2793" providerId="LiveId" clId="{FB88955A-1A25-462D-B432-54AB64FA75C8}" dt="2026-05-06T18:06:50.065" v="1031" actId="47"/>
          <pc:sldLayoutMkLst>
            <pc:docMk/>
            <pc:sldMasterMk cId="920560592" sldId="2147484059"/>
            <pc:sldLayoutMk cId="3819276370" sldId="2147484067"/>
          </pc:sldLayoutMkLst>
        </pc:sldLayoutChg>
        <pc:sldLayoutChg chg="add del">
          <pc:chgData name="Helton Alves" userId="4e367375f4ff2793" providerId="LiveId" clId="{FB88955A-1A25-462D-B432-54AB64FA75C8}" dt="2026-05-06T18:06:50.065" v="1031" actId="47"/>
          <pc:sldLayoutMkLst>
            <pc:docMk/>
            <pc:sldMasterMk cId="920560592" sldId="2147484059"/>
            <pc:sldLayoutMk cId="3654014859" sldId="2147484068"/>
          </pc:sldLayoutMkLst>
        </pc:sldLayoutChg>
        <pc:sldLayoutChg chg="add del">
          <pc:chgData name="Helton Alves" userId="4e367375f4ff2793" providerId="LiveId" clId="{FB88955A-1A25-462D-B432-54AB64FA75C8}" dt="2026-05-06T18:06:50.065" v="1031" actId="47"/>
          <pc:sldLayoutMkLst>
            <pc:docMk/>
            <pc:sldMasterMk cId="920560592" sldId="2147484059"/>
            <pc:sldLayoutMk cId="2171765599" sldId="2147484069"/>
          </pc:sldLayoutMkLst>
        </pc:sldLayoutChg>
        <pc:sldLayoutChg chg="add del">
          <pc:chgData name="Helton Alves" userId="4e367375f4ff2793" providerId="LiveId" clId="{FB88955A-1A25-462D-B432-54AB64FA75C8}" dt="2026-05-06T18:06:50.065" v="1031" actId="47"/>
          <pc:sldLayoutMkLst>
            <pc:docMk/>
            <pc:sldMasterMk cId="920560592" sldId="2147484059"/>
            <pc:sldLayoutMk cId="3259070204" sldId="2147484070"/>
          </pc:sldLayoutMkLst>
        </pc:sldLayoutChg>
      </pc:sldMasterChg>
      <pc:sldMasterChg chg="delSldLayout">
        <pc:chgData name="Helton Alves" userId="4e367375f4ff2793" providerId="LiveId" clId="{FB88955A-1A25-462D-B432-54AB64FA75C8}" dt="2026-05-06T18:07:17.957" v="1034" actId="47"/>
        <pc:sldMasterMkLst>
          <pc:docMk/>
          <pc:sldMasterMk cId="226765043" sldId="2147484088"/>
        </pc:sldMasterMkLst>
        <pc:sldLayoutChg chg="del">
          <pc:chgData name="Helton Alves" userId="4e367375f4ff2793" providerId="LiveId" clId="{FB88955A-1A25-462D-B432-54AB64FA75C8}" dt="2026-05-06T18:07:17.957" v="1034" actId="47"/>
          <pc:sldLayoutMkLst>
            <pc:docMk/>
            <pc:sldMasterMk cId="226765043" sldId="2147484088"/>
            <pc:sldLayoutMk cId="177319841" sldId="2147484091"/>
          </pc:sldLayoutMkLst>
        </pc:sldLayoutChg>
        <pc:sldLayoutChg chg="del">
          <pc:chgData name="Helton Alves" userId="4e367375f4ff2793" providerId="LiveId" clId="{FB88955A-1A25-462D-B432-54AB64FA75C8}" dt="2026-05-06T18:07:04.704" v="1033" actId="47"/>
          <pc:sldLayoutMkLst>
            <pc:docMk/>
            <pc:sldMasterMk cId="226765043" sldId="2147484088"/>
            <pc:sldLayoutMk cId="2347723700" sldId="214748409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solidFill>
              <a:srgbClr val="69AAA4"/>
            </a:solidFill>
            <a:effectLst/>
          </c:spPr>
          <c:dPt>
            <c:idx val="1"/>
            <c:bubble3D val="0"/>
            <c:spPr>
              <a:solidFill>
                <a:srgbClr val="69AAA4">
                  <a:alpha val="7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0-A218-4453-AA18-5FAB2622F6DC}"/>
              </c:ext>
            </c:extLst>
          </c:dPt>
          <c:dPt>
            <c:idx val="2"/>
            <c:bubble3D val="0"/>
            <c:spPr>
              <a:solidFill>
                <a:srgbClr val="69AAA4">
                  <a:alpha val="4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A218-4453-AA18-5FAB2622F6DC}"/>
              </c:ext>
            </c:extLst>
          </c:dPt>
          <c:cat>
            <c:strRef>
              <c:f>Blad1!$A$2:$A$5</c:f>
              <c:strCache>
                <c:ptCount val="1"/>
                <c:pt idx="0">
                  <c:v>kv 1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18-4453-AA18-5FAB2622F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solidFill>
              <a:srgbClr val="303030"/>
            </a:solidFill>
            <a:effectLst/>
          </c:spPr>
          <c:dPt>
            <c:idx val="0"/>
            <c:bubble3D val="0"/>
            <c:spPr>
              <a:solidFill>
                <a:srgbClr val="3C3C3C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0-F61B-4083-BC3B-86AF043BB570}"/>
              </c:ext>
            </c:extLst>
          </c:dPt>
          <c:dPt>
            <c:idx val="1"/>
            <c:bubble3D val="0"/>
            <c:spPr>
              <a:solidFill>
                <a:srgbClr val="303030">
                  <a:alpha val="7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F61B-4083-BC3B-86AF043BB570}"/>
              </c:ext>
            </c:extLst>
          </c:dPt>
          <c:dPt>
            <c:idx val="2"/>
            <c:bubble3D val="0"/>
            <c:spPr>
              <a:solidFill>
                <a:srgbClr val="303030">
                  <a:alpha val="5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2-F61B-4083-BC3B-86AF043BB570}"/>
              </c:ext>
            </c:extLst>
          </c:dPt>
          <c:cat>
            <c:strRef>
              <c:f>Blad1!$A$2:$A$5</c:f>
              <c:strCache>
                <c:ptCount val="1"/>
                <c:pt idx="0">
                  <c:v>kv 1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1B-4083-BC3B-86AF043BB5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solidFill>
              <a:srgbClr val="0054A3"/>
            </a:solidFill>
            <a:effectLst/>
          </c:spPr>
          <c:cat>
            <c:strRef>
              <c:f>Blad1!$A$2</c:f>
              <c:strCache>
                <c:ptCount val="1"/>
                <c:pt idx="0">
                  <c:v>kv 1</c:v>
                </c:pt>
              </c:strCache>
            </c:strRef>
          </c:cat>
          <c:val>
            <c:numRef>
              <c:f>Blad1!$B$2</c:f>
              <c:numCache>
                <c:formatCode>General</c:formatCode>
                <c:ptCount val="1"/>
                <c:pt idx="0">
                  <c:v>8.2000000000000011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EE-4BB8-9A47-98D5F8325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solidFill>
              <a:srgbClr val="FBD11D"/>
            </a:solidFill>
            <a:effectLst/>
          </c:spPr>
          <c:cat>
            <c:strRef>
              <c:f>Blad1!$A$2</c:f>
              <c:strCache>
                <c:ptCount val="1"/>
                <c:pt idx="0">
                  <c:v>kv 1</c:v>
                </c:pt>
              </c:strCache>
            </c:strRef>
          </c:cat>
          <c:val>
            <c:numRef>
              <c:f>Blad1!$B$2</c:f>
              <c:numCache>
                <c:formatCode>General</c:formatCode>
                <c:ptCount val="1"/>
                <c:pt idx="0">
                  <c:v>8.2000000000000011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90-43FB-8BD9-2821A0EA8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solidFill>
              <a:srgbClr val="919191"/>
            </a:solidFill>
            <a:effectLst/>
          </c:spPr>
          <c:dPt>
            <c:idx val="1"/>
            <c:bubble3D val="0"/>
            <c:spPr>
              <a:solidFill>
                <a:srgbClr val="919191">
                  <a:alpha val="7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0-564C-436C-8190-DC64A0138F5A}"/>
              </c:ext>
            </c:extLst>
          </c:dPt>
          <c:dPt>
            <c:idx val="2"/>
            <c:bubble3D val="0"/>
            <c:spPr>
              <a:solidFill>
                <a:srgbClr val="919191">
                  <a:alpha val="5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64C-436C-8190-DC64A0138F5A}"/>
              </c:ext>
            </c:extLst>
          </c:dPt>
          <c:cat>
            <c:strRef>
              <c:f>Blad1!$A$2:$A$5</c:f>
              <c:strCache>
                <c:ptCount val="1"/>
                <c:pt idx="0">
                  <c:v>kv 1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4C-436C-8190-DC64A0138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solidFill>
              <a:srgbClr val="D8E2EE"/>
            </a:solidFill>
            <a:effectLst/>
          </c:spPr>
          <c:dPt>
            <c:idx val="1"/>
            <c:bubble3D val="0"/>
            <c:spPr>
              <a:solidFill>
                <a:srgbClr val="D8E2EE">
                  <a:alpha val="7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0-4C13-41CE-AD93-B171701AE59D}"/>
              </c:ext>
            </c:extLst>
          </c:dPt>
          <c:dPt>
            <c:idx val="2"/>
            <c:bubble3D val="0"/>
            <c:spPr>
              <a:solidFill>
                <a:srgbClr val="D8E2EE">
                  <a:alpha val="5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4C13-41CE-AD93-B171701AE59D}"/>
              </c:ext>
            </c:extLst>
          </c:dPt>
          <c:cat>
            <c:strRef>
              <c:f>Blad1!$A$2:$A$3</c:f>
              <c:strCache>
                <c:ptCount val="1"/>
                <c:pt idx="0">
                  <c:v>kv 1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13-41CE-AD93-B171701AE5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solidFill>
              <a:srgbClr val="9F3259"/>
            </a:solidFill>
            <a:effectLst/>
          </c:spPr>
          <c:dPt>
            <c:idx val="1"/>
            <c:bubble3D val="0"/>
            <c:spPr>
              <a:solidFill>
                <a:srgbClr val="9F3259">
                  <a:alpha val="7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0-BEF4-40D4-847B-35C353D73DCD}"/>
              </c:ext>
            </c:extLst>
          </c:dPt>
          <c:dPt>
            <c:idx val="2"/>
            <c:bubble3D val="0"/>
            <c:spPr>
              <a:solidFill>
                <a:srgbClr val="9F3259">
                  <a:alpha val="4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BEF4-40D4-847B-35C353D73DCD}"/>
              </c:ext>
            </c:extLst>
          </c:dPt>
          <c:cat>
            <c:strRef>
              <c:f>Blad1!$A$2:$A$3</c:f>
              <c:strCache>
                <c:ptCount val="1"/>
                <c:pt idx="0">
                  <c:v>kv 1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F4-40D4-847B-35C353D73D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7205"/>
          </a:xfrm>
          <a:prstGeom prst="rect">
            <a:avLst/>
          </a:prstGeom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C534D038-EFBB-4B2A-A97E-85A2EA87EE8F}" type="datetime1">
              <a:rPr lang="de-DE"/>
              <a:pPr>
                <a:defRPr/>
              </a:pPr>
              <a:t>06.05.2026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940" y="9445169"/>
            <a:ext cx="2949099" cy="497205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E4F35309-B5A3-4B0A-8EDB-44DAE7962E21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64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515" y="0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2781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16" y="4723448"/>
            <a:ext cx="4990783" cy="447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895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515" y="9446895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F73B9B0F-05E6-4BC7-AEEB-97590F5D453B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246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ＭＳ Ｐゴシック" pitchFamily="3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5c44b7799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1e5c44b7799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ba700170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ba700170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7624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e5be4038f8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1e5be4038f8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411a508f77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2" name="Google Shape;882;g3411a508f77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3411a508f77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g3411a508f77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411a508f77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g3411a508f77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1DE5A-1D0E-11CD-4C20-5B63E0BD2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F4D7F26-BE03-AADC-F58E-9F9E40109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C95A746-8491-C3DD-FD02-477ABE591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DCF8AC-5803-53FB-467C-605BAE8FDB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B9B0F-05E6-4BC7-AEEB-97590F5D453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3685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28115-C61E-2624-D780-2BD40B830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8FAD6FC-0875-B7F7-3098-56BA3C911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178BB0C-C924-DE18-11EE-3F8AA60E6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6C6384D-CA7C-C207-D783-112F369AA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B9B0F-05E6-4BC7-AEEB-97590F5D453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525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1db2279be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d1db2279be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gd1db2279be_1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24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5c44b7799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1e5c44b7799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81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754dd2dcf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2754dd2dcf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E0376-F60A-4F8E-A7E6-D44D3AB1A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237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ba700170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ba700170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8579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F8E3A-0432-6C4E-B461-A44B52D4F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591ED1-8C26-B731-456A-BB203BDB9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C57F9E-DF94-DDE6-1713-138E36DBC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A790C-5E3B-5A35-D030-B9BDB98E36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E0376-F60A-4F8E-A7E6-D44D3AB1A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073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739aaa1172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3739aaa1172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7378cfb8b2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37378cfb8b2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slide w pi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7"/>
          <p:cNvSpPr>
            <a:spLocks noGrp="1"/>
          </p:cNvSpPr>
          <p:nvPr>
            <p:ph sz="quarter" idx="16" hasCustomPrompt="1"/>
          </p:nvPr>
        </p:nvSpPr>
        <p:spPr>
          <a:xfrm>
            <a:off x="432000" y="1080000"/>
            <a:ext cx="5037361" cy="3456000"/>
          </a:xfrm>
        </p:spPr>
        <p:txBody>
          <a:bodyPr/>
          <a:lstStyle>
            <a:lvl1pPr>
              <a:defRPr>
                <a:solidFill>
                  <a:srgbClr val="3C3C3C"/>
                </a:solidFill>
              </a:defRPr>
            </a:lvl1pPr>
            <a:lvl2pPr marL="336947" marR="0" indent="-158354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D500"/>
              </a:buClr>
              <a:buSzPct val="110000"/>
              <a:buFont typeface="Arial" pitchFamily="34" charset="0"/>
              <a:buChar char="•"/>
              <a:tabLst/>
              <a:defRPr lang="sv-SE" baseline="0" smtClean="0">
                <a:solidFill>
                  <a:srgbClr val="3C3C3C"/>
                </a:solidFill>
              </a:defRPr>
            </a:lvl2pPr>
            <a:lvl3pPr>
              <a:buClr>
                <a:srgbClr val="FFD500"/>
              </a:buClr>
              <a:defRPr>
                <a:solidFill>
                  <a:srgbClr val="3C3C3C"/>
                </a:solidFill>
              </a:defRPr>
            </a:lvl3pPr>
            <a:lvl4pPr>
              <a:buClr>
                <a:srgbClr val="FFD500"/>
              </a:buClr>
              <a:defRPr>
                <a:solidFill>
                  <a:srgbClr val="3C3C3C"/>
                </a:solidFill>
              </a:defRPr>
            </a:lvl4pPr>
            <a:lvl5pPr>
              <a:buClr>
                <a:srgbClr val="FFD500"/>
              </a:buClr>
              <a:defRPr>
                <a:solidFill>
                  <a:srgbClr val="3C3C3C"/>
                </a:solidFill>
              </a:defRPr>
            </a:lvl5pPr>
          </a:lstStyle>
          <a:p>
            <a:pPr lvl="0"/>
            <a:r>
              <a:rPr lang="en-GB" noProof="0" dirty="0"/>
              <a:t>Bullet point</a:t>
            </a:r>
          </a:p>
          <a:p>
            <a:pPr lvl="1"/>
            <a:r>
              <a:rPr lang="en-GB" noProof="0" dirty="0"/>
              <a:t>Bullet point subcategory</a:t>
            </a:r>
          </a:p>
          <a:p>
            <a:pPr lvl="2"/>
            <a:r>
              <a:rPr lang="en-GB" noProof="0" dirty="0"/>
              <a:t>Bullet point subcategory</a:t>
            </a:r>
          </a:p>
          <a:p>
            <a:pPr lvl="3"/>
            <a:r>
              <a:rPr lang="en-GB" noProof="0" dirty="0"/>
              <a:t>Bullet point subcategory</a:t>
            </a:r>
          </a:p>
          <a:p>
            <a:pPr lvl="4"/>
            <a:r>
              <a:rPr lang="en-GB" noProof="0" dirty="0"/>
              <a:t>Bullet point subcategory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EE570A-1F69-425F-BD34-9B0E07F890F3}" type="slidenum">
              <a:rPr lang="de-DE" smtClean="0"/>
              <a:pPr>
                <a:defRPr/>
              </a:pPr>
              <a:t>‹nº›</a:t>
            </a:fld>
            <a:endParaRPr lang="de-D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90DA783B-7730-4BB7-A6C0-EA13EABC3624}" type="datetime1">
              <a:rPr lang="pt-BR" smtClean="0"/>
              <a:t>06/05/2026</a:t>
            </a:fld>
            <a:endParaRPr lang="de-D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 hasCustomPrompt="1"/>
          </p:nvPr>
        </p:nvSpPr>
        <p:spPr>
          <a:xfrm>
            <a:off x="5798503" y="1073945"/>
            <a:ext cx="2914845" cy="3470034"/>
          </a:xfrm>
        </p:spPr>
        <p:txBody>
          <a:bodyPr anchor="ctr" anchorCtr="0"/>
          <a:lstStyle>
            <a:lvl1pPr algn="ctr">
              <a:buFont typeface="Arial" pitchFamily="34" charset="0"/>
              <a:buNone/>
              <a:defRPr/>
            </a:lvl1pPr>
          </a:lstStyle>
          <a:p>
            <a:r>
              <a:rPr lang="es-ES" noProof="0" dirty="0"/>
              <a:t> </a:t>
            </a:r>
            <a:endParaRPr lang="en-GB" noProof="0" dirty="0"/>
          </a:p>
        </p:txBody>
      </p:sp>
      <p:sp>
        <p:nvSpPr>
          <p:cNvPr id="11" name="Rubrik 1"/>
          <p:cNvSpPr>
            <a:spLocks noGrp="1"/>
          </p:cNvSpPr>
          <p:nvPr>
            <p:ph type="title" hasCustomPrompt="1"/>
          </p:nvPr>
        </p:nvSpPr>
        <p:spPr>
          <a:xfrm>
            <a:off x="432001" y="405000"/>
            <a:ext cx="7281749" cy="43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64713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30525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89958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5589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5204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9598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0286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07370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4956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+ Text">
  <p:cSld name="Layout +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57201" y="194639"/>
            <a:ext cx="53058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686808" y="4952572"/>
            <a:ext cx="238200" cy="1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8" name="Google Shape;88;p15"/>
          <p:cNvSpPr txBox="1">
            <a:spLocks noGrp="1"/>
          </p:cNvSpPr>
          <p:nvPr>
            <p:ph type="dt" idx="10"/>
          </p:nvPr>
        </p:nvSpPr>
        <p:spPr>
          <a:xfrm>
            <a:off x="457201" y="4952571"/>
            <a:ext cx="761400" cy="1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ftr" idx="11"/>
          </p:nvPr>
        </p:nvSpPr>
        <p:spPr>
          <a:xfrm>
            <a:off x="1279832" y="4952572"/>
            <a:ext cx="5844300" cy="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457676" y="519749"/>
            <a:ext cx="5306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t" anchorCtr="0">
            <a:noAutofit/>
          </a:bodyPr>
          <a:lstStyle>
            <a:lvl1pPr marL="457178" marR="0" lvl="0" indent="-22858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marR="0" lvl="1" indent="-22858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32" marR="0" lvl="2" indent="-22858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-22858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86" marR="0" lvl="4" indent="-228588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064" marR="0" lvl="5" indent="-33018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240" marR="0" lvl="6" indent="-33018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418" marR="0" lvl="7" indent="-33018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595" marR="0" lvl="8" indent="-33018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2"/>
          </p:nvPr>
        </p:nvSpPr>
        <p:spPr>
          <a:xfrm>
            <a:off x="457676" y="1077933"/>
            <a:ext cx="8229000" cy="3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t" anchorCtr="0">
            <a:noAutofit/>
          </a:bodyPr>
          <a:lstStyle>
            <a:lvl1pPr marL="457178" marR="0" lvl="0" indent="-29843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marR="0" lvl="1" indent="-27938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32" marR="0" lvl="2" indent="-27938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marR="0" lvl="3" indent="-27938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86" marR="0" lvl="4" indent="-27938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064" marR="0" lvl="5" indent="-33018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240" marR="0" lvl="6" indent="-33018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418" marR="0" lvl="7" indent="-33018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595" marR="0" lvl="8" indent="-33018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48288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5561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06.05.2026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014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25992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06.05.2026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10726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06.05.2026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7647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06.05.2026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9981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06.05.2026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4882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06.05.2026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190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06.05.2026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2661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06.05.2026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4652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06.05.2026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1316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06.05.2026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1282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pPr/>
              <a:t>06.05.2026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277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6919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4716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22410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57134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88553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73456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0665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02135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4943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69816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251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33642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+ Text">
  <p:cSld name="Layout +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57201" y="194639"/>
            <a:ext cx="53058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686808" y="4952572"/>
            <a:ext cx="238200" cy="1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8" name="Google Shape;88;p15"/>
          <p:cNvSpPr txBox="1">
            <a:spLocks noGrp="1"/>
          </p:cNvSpPr>
          <p:nvPr>
            <p:ph type="dt" idx="10"/>
          </p:nvPr>
        </p:nvSpPr>
        <p:spPr>
          <a:xfrm>
            <a:off x="457201" y="4952571"/>
            <a:ext cx="761400" cy="1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ftr" idx="11"/>
          </p:nvPr>
        </p:nvSpPr>
        <p:spPr>
          <a:xfrm>
            <a:off x="1279832" y="4952572"/>
            <a:ext cx="5844300" cy="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457676" y="519749"/>
            <a:ext cx="5306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2"/>
          </p:nvPr>
        </p:nvSpPr>
        <p:spPr>
          <a:xfrm>
            <a:off x="457676" y="1077933"/>
            <a:ext cx="8229000" cy="3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t" anchorCtr="0">
            <a:noAutofit/>
          </a:bodyPr>
          <a:lstStyle>
            <a:lvl1pPr marL="457189" marR="0" lvl="0" indent="-29844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97382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7338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97203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3092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46488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4374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1849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8392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8460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356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4466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513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+ Text">
  <p:cSld name="1_Layout +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57201" y="194639"/>
            <a:ext cx="53058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686808" y="4952572"/>
            <a:ext cx="238200" cy="1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8" name="Google Shape;88;p15"/>
          <p:cNvSpPr txBox="1">
            <a:spLocks noGrp="1"/>
          </p:cNvSpPr>
          <p:nvPr>
            <p:ph type="dt" idx="10"/>
          </p:nvPr>
        </p:nvSpPr>
        <p:spPr>
          <a:xfrm>
            <a:off x="457201" y="4952571"/>
            <a:ext cx="761400" cy="1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ftr" idx="11"/>
          </p:nvPr>
        </p:nvSpPr>
        <p:spPr>
          <a:xfrm>
            <a:off x="1279832" y="4952572"/>
            <a:ext cx="5844300" cy="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457676" y="519749"/>
            <a:ext cx="5306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2"/>
          </p:nvPr>
        </p:nvSpPr>
        <p:spPr>
          <a:xfrm>
            <a:off x="457676" y="1077933"/>
            <a:ext cx="8229000" cy="3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t" anchorCtr="0">
            <a:noAutofit/>
          </a:bodyPr>
          <a:lstStyle>
            <a:lvl1pPr marL="457189" marR="0" lvl="0" indent="-29844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57960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9323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128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6843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2458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1088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36143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2230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435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E07CD-8773-E8D1-5995-A4F46C167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794244"/>
            <a:ext cx="6858000" cy="838228"/>
          </a:xfrm>
        </p:spPr>
        <p:txBody>
          <a:bodyPr anchor="ctr">
            <a:normAutofit/>
          </a:bodyPr>
          <a:lstStyle>
            <a:lvl1pPr algn="ctr">
              <a:defRPr sz="33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FCBB47-9F9B-B168-D296-3DA7BD7DD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AD7412-57C4-4C11-9215-C3769971B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AEF4-24C6-49EC-A7D7-274E9F0E659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3FEA7F-5B15-DCB2-C286-E4AC73D22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A450D6-A80D-8368-EEE7-6AF13AC5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DF01-7642-4A7A-9B2A-DCFA927FEF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0034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+ Text">
  <p:cSld name="1_Layout +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57201" y="194639"/>
            <a:ext cx="53058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686808" y="4952572"/>
            <a:ext cx="238200" cy="1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8" name="Google Shape;88;p15"/>
          <p:cNvSpPr txBox="1">
            <a:spLocks noGrp="1"/>
          </p:cNvSpPr>
          <p:nvPr>
            <p:ph type="dt" idx="10"/>
          </p:nvPr>
        </p:nvSpPr>
        <p:spPr>
          <a:xfrm>
            <a:off x="457201" y="4952571"/>
            <a:ext cx="761400" cy="1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ftr" idx="11"/>
          </p:nvPr>
        </p:nvSpPr>
        <p:spPr>
          <a:xfrm>
            <a:off x="1279832" y="4952572"/>
            <a:ext cx="5844300" cy="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457676" y="519749"/>
            <a:ext cx="5306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2"/>
          </p:nvPr>
        </p:nvSpPr>
        <p:spPr>
          <a:xfrm>
            <a:off x="457676" y="1077933"/>
            <a:ext cx="8229000" cy="3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t" anchorCtr="0">
            <a:noAutofit/>
          </a:bodyPr>
          <a:lstStyle>
            <a:lvl1pPr marL="457189" marR="0" lvl="0" indent="-29844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3635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0299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382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474622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8296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9188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81676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4153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947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229BA-E081-10B1-660B-345EA9A4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951EBA-8A7B-4793-205B-230CE376B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967974-9DD3-504C-FF2A-EEEE45B1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AEF4-24C6-49EC-A7D7-274E9F0E659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64CC17-BBC5-4F4A-171C-638C6E74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4567B3-DCCB-F498-8D32-CC541AE3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DF01-7642-4A7A-9B2A-DCFA927FEF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98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13903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06368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27614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+ Text">
  <p:cSld name="1_Layout +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457201" y="194639"/>
            <a:ext cx="53058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686808" y="4952572"/>
            <a:ext cx="238200" cy="1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8" name="Google Shape;88;p15"/>
          <p:cNvSpPr txBox="1">
            <a:spLocks noGrp="1"/>
          </p:cNvSpPr>
          <p:nvPr>
            <p:ph type="dt" idx="10"/>
          </p:nvPr>
        </p:nvSpPr>
        <p:spPr>
          <a:xfrm>
            <a:off x="457201" y="4952571"/>
            <a:ext cx="761400" cy="1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ftr" idx="11"/>
          </p:nvPr>
        </p:nvSpPr>
        <p:spPr>
          <a:xfrm>
            <a:off x="1279832" y="4952572"/>
            <a:ext cx="5844300" cy="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1"/>
          </p:nvPr>
        </p:nvSpPr>
        <p:spPr>
          <a:xfrm>
            <a:off x="457676" y="519749"/>
            <a:ext cx="5306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t" anchorCtr="0">
            <a:noAutofit/>
          </a:bodyPr>
          <a:lstStyle>
            <a:lvl1pPr marL="457189" marR="0" lvl="0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2859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2"/>
          </p:nvPr>
        </p:nvSpPr>
        <p:spPr>
          <a:xfrm>
            <a:off x="457676" y="1077933"/>
            <a:ext cx="8229000" cy="3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175" tIns="62175" rIns="62175" bIns="62175" anchor="t" anchorCtr="0">
            <a:noAutofit/>
          </a:bodyPr>
          <a:lstStyle>
            <a:lvl1pPr marL="457189" marR="0" lvl="0" indent="-29844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27939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FB32D"/>
              </a:buClr>
              <a:buSzPts val="8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3019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8195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64281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696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671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945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53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28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F5A78-5350-4B37-C571-495922E1E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806996"/>
            <a:ext cx="7886700" cy="614861"/>
          </a:xfrm>
        </p:spPr>
        <p:txBody>
          <a:bodyPr anchor="ctr">
            <a:normAutofit/>
          </a:bodyPr>
          <a:lstStyle>
            <a:lvl1pPr>
              <a:defRPr sz="33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72AE6F-FB14-D04A-CC24-AF7902CA3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D9CC12-A324-36F4-3A55-57E37AD5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AEF4-24C6-49EC-A7D7-274E9F0E659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459164-A2B1-3B42-78D8-5911474A9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864334-29A2-D4B3-EF85-F91D7335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DF01-7642-4A7A-9B2A-DCFA927FEF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0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190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152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882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976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949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3327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4DD48-8F8C-CB41-B536-D406F529A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1DC8D5-41C9-F14D-ADD5-4F3A716E8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955422-F26C-BC48-A927-B5965363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664D4B-097A-1D4A-B2D6-7BB93722A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39FFC5-E17E-494F-9371-F4742F59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AC48-B055-3B46-BD50-1442AD5A36A2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Número de Slide 1">
            <a:extLst>
              <a:ext uri="{FF2B5EF4-FFF2-40B4-BE49-F238E27FC236}">
                <a16:creationId xmlns:a16="http://schemas.microsoft.com/office/drawing/2014/main" id="{E64C4E1A-CA37-4696-AD54-EFFACB7C6F41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8538211" y="5003639"/>
            <a:ext cx="493712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3000"/>
              </a:lnSpc>
              <a:buSzPct val="100000"/>
            </a:pPr>
            <a:fld id="{FFD29036-BE00-4A07-BEF7-FF354B7D0FDF}" type="slidenum">
              <a:rPr lang="pt-BR" altLang="pt-BR" sz="825" b="1" smtClean="0">
                <a:solidFill>
                  <a:schemeClr val="bg1"/>
                </a:solidFill>
                <a:ea typeface="SimSun" panose="02010600030101010101" pitchFamily="2" charset="-122"/>
              </a:rPr>
              <a:t>‹nº›</a:t>
            </a:fld>
            <a:endParaRPr lang="pt-BR" altLang="pt-BR" sz="825" b="1" dirty="0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4E82537-12EC-4819-A190-224747892816}"/>
              </a:ext>
            </a:extLst>
          </p:cNvPr>
          <p:cNvSpPr/>
          <p:nvPr userDrawn="1"/>
        </p:nvSpPr>
        <p:spPr>
          <a:xfrm>
            <a:off x="1" y="3791495"/>
            <a:ext cx="9144000" cy="1352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D1F031C-B964-4094-8D78-229B6468B4ED}"/>
              </a:ext>
            </a:extLst>
          </p:cNvPr>
          <p:cNvSpPr/>
          <p:nvPr userDrawn="1"/>
        </p:nvSpPr>
        <p:spPr>
          <a:xfrm>
            <a:off x="1" y="3233058"/>
            <a:ext cx="9144000" cy="1910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1D5384-3FDC-47F0-A860-AF3622C66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2717" b="25571"/>
          <a:stretch/>
        </p:blipFill>
        <p:spPr>
          <a:xfrm>
            <a:off x="36049" y="154481"/>
            <a:ext cx="1637003" cy="42880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7EB6AFE-C682-4F56-B4AD-251BE2BF5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954" t="1" b="10288"/>
          <a:stretch/>
        </p:blipFill>
        <p:spPr>
          <a:xfrm>
            <a:off x="1768098" y="110460"/>
            <a:ext cx="944378" cy="51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3820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15020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ush from right">
  <p:cSld name="13_Push from righ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>
            <a:spLocks noGrp="1"/>
          </p:cNvSpPr>
          <p:nvPr>
            <p:ph type="pic" idx="2"/>
          </p:nvPr>
        </p:nvSpPr>
        <p:spPr>
          <a:xfrm>
            <a:off x="3486149" y="0"/>
            <a:ext cx="5657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858313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7C36E-EE85-F756-8766-34783A41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AC3C1E-B31A-7435-61B6-E6A2D213F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789469"/>
            <a:ext cx="3886200" cy="384325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460D58C-B84D-8B89-4BE4-935469F3F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789469"/>
            <a:ext cx="3886200" cy="384325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13830C9-F413-D32C-FABC-2A67EEB86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AEF4-24C6-49EC-A7D7-274E9F0E659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728E706-C386-C9F3-B965-C8079BDA0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E01D6C-564E-10CE-D892-6B03BDAC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DF01-7642-4A7A-9B2A-DCFA927FEF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23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3C907-92C7-825C-F245-14BEFC0A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79494F-0CB6-53D0-57EA-654303207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64DBBA-B042-C46E-937C-ED3BB2D0F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A1B8C9-F744-9241-3E19-EDF914ED9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BC5738C-993B-E78D-9BA5-D5F59D8CDF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4734CE-4AE0-3AAA-561D-E10A2DD8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AEF4-24C6-49EC-A7D7-274E9F0E659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4E0394-40EE-62D6-F0F4-2B1F67040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F3A8B94-1A4C-B7F4-F324-EC38ADAC6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DF01-7642-4A7A-9B2A-DCFA927FEF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33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 bwMode="gray">
          <a:xfrm>
            <a:off x="540000" y="392335"/>
            <a:ext cx="6426000" cy="32316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8" name="Date Placeholder 7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7011000" y="4858667"/>
            <a:ext cx="8280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 sz="900" smtClean="0">
                <a:solidFill>
                  <a:schemeClr val="accent3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2F8E8CBC-355E-4A33-B44C-9C0396055EFE}" type="datetime1">
              <a:rPr lang="pt-BR" smtClean="0"/>
              <a:t>06/05/2026</a:t>
            </a:fld>
            <a:endParaRPr lang="de-DE" dirty="0"/>
          </a:p>
        </p:txBody>
      </p:sp>
      <p:sp>
        <p:nvSpPr>
          <p:cNvPr id="9" name="Footer Placeholder 8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40000" y="4858667"/>
            <a:ext cx="64260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 sz="900" dirty="0" smtClean="0">
                <a:solidFill>
                  <a:schemeClr val="accent3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884000" y="4858667"/>
            <a:ext cx="7200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0"/>
              </a:spcBef>
              <a:defRPr sz="900" b="1">
                <a:solidFill>
                  <a:schemeClr val="accent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60EE570A-1F69-425F-BD34-9B0E07F890F3}" type="slidenum">
              <a:rPr lang="de-DE" smtClean="0"/>
              <a:pPr>
                <a:defRPr/>
              </a:pPr>
              <a:t>‹nº›</a:t>
            </a:fld>
            <a:endParaRPr lang="de-DE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idx="1"/>
          </p:nvPr>
        </p:nvSpPr>
        <p:spPr bwMode="gray">
          <a:xfrm>
            <a:off x="540000" y="1012500"/>
            <a:ext cx="8064000" cy="35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574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B9CA-33BF-A21C-8E38-258483CB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B7CC9F-87E6-6934-86F1-57BCCB9EF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AEF4-24C6-49EC-A7D7-274E9F0E659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E6445D3-1C9E-8032-D3D8-41F3AD43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7170B2C-78F2-9DEC-E3F9-49EC7E050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DF01-7642-4A7A-9B2A-DCFA927FEF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38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7F3F60A-FE0A-F2C0-3C06-66707C014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AEF4-24C6-49EC-A7D7-274E9F0E659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73BA4F9-8BCF-9311-D6CC-19E7899E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7C2FB8-1191-BCF2-B077-BA7AF5DA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DF01-7642-4A7A-9B2A-DCFA927FEF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53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6DF550-C1CF-6FB2-8E82-0B11EC038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25FA57-6DB1-CFAF-AE9F-E9195DCB3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885598F-E80E-4E02-CDDB-7C62E7A4C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249F122-A548-9AFF-A4F5-E60291A6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AEF4-24C6-49EC-A7D7-274E9F0E659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DCAD2ED-C21C-EDB0-8399-346F101C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08717B-F2E1-CBBB-AA48-FF443EFB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DF01-7642-4A7A-9B2A-DCFA927FEF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07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356F52-060C-FFFA-9FAC-D3B87E6F6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D2CA75E-2567-B726-29C6-B683432E7D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0CD489-3BDA-E5D8-6A25-DCAD33986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333F6C-6E7F-C6B1-D53F-372B0999B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AEF4-24C6-49EC-A7D7-274E9F0E659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59614D-5228-7A8D-DAB2-21466FF8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69010A-BAD8-4FE9-8E8B-30894CB0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DF01-7642-4A7A-9B2A-DCFA927FEF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55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04470A-1CD6-00EF-0AF5-7D61FF335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D1E3D22-2DCA-4D3F-2F6E-11FA97180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2F9AA9-BDB0-7722-3B93-BEB26D26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AEF4-24C6-49EC-A7D7-274E9F0E659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8B3823-5CFF-8302-37CF-D7978772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B67FCE-C134-0884-943C-0C1A5727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DF01-7642-4A7A-9B2A-DCFA927FEF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85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0817FE-E029-BFB0-5CB2-726E4958D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8594314-9E96-C068-54B2-859DCC855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24FCA9-DCAA-8B5C-E0FA-87DD3610B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AEF4-24C6-49EC-A7D7-274E9F0E659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50D8B5-759C-9A80-01C2-EE1B6AB53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F03B8E-75CC-9F3F-3741-FBFF4754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DDF01-7642-4A7A-9B2A-DCFA927FEF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76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46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36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3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8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quadratis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 bwMode="gray">
          <a:xfrm>
            <a:off x="540000" y="346168"/>
            <a:ext cx="6426000" cy="3693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8" name="Date Placeholder 7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7011000" y="4858667"/>
            <a:ext cx="8280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 sz="900" smtClean="0">
                <a:solidFill>
                  <a:schemeClr val="accent3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435511FB-E051-4342-9A66-B12C2845D427}" type="datetime1">
              <a:rPr lang="pt-BR" smtClean="0"/>
              <a:t>06/05/2026</a:t>
            </a:fld>
            <a:endParaRPr lang="de-DE" dirty="0"/>
          </a:p>
        </p:txBody>
      </p:sp>
      <p:sp>
        <p:nvSpPr>
          <p:cNvPr id="9" name="Footer Placeholder 8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40000" y="4858667"/>
            <a:ext cx="64260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 sz="900" dirty="0" smtClean="0">
                <a:solidFill>
                  <a:schemeClr val="accent3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884000" y="4858667"/>
            <a:ext cx="7200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0"/>
              </a:spcBef>
              <a:defRPr sz="900" b="1">
                <a:solidFill>
                  <a:schemeClr val="accent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60EE570A-1F69-425F-BD34-9B0E07F890F3}" type="slidenum">
              <a:rPr lang="de-DE" smtClean="0"/>
              <a:pPr>
                <a:defRPr/>
              </a:pPr>
              <a:t>‹nº›</a:t>
            </a:fld>
            <a:endParaRPr lang="de-DE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idx="1"/>
          </p:nvPr>
        </p:nvSpPr>
        <p:spPr bwMode="gray">
          <a:xfrm>
            <a:off x="540001" y="1012500"/>
            <a:ext cx="6433037" cy="35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5652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68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5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67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14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73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86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3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721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7E8875-CEA6-8613-EA4C-B2CCA7EFD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BB9773-FD2D-FEA9-5A9D-75596D341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D84A0C-27D0-E188-1049-22EBF295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C9A9-EA34-4B69-A1AF-6E82C6B862CC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42FB85-A70D-B829-823E-F2D4E5DF6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FFCACB-E455-1398-ECBF-3CA619F0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DAC2-0972-4731-9364-2CA08C3DD0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504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5CA22-0743-6181-EE89-49ABAC192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8F6C2E-C62C-FE8A-CDB4-34E16254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268EDC-D5A9-172C-1B58-A4A86EC4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C9A9-EA34-4B69-A1AF-6E82C6B862CC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9A793D-765A-3BD9-7C1A-E6EBBE17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55BBFF-BB11-BD20-6460-2B355166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DAC2-0972-4731-9364-2CA08C3DD0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290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890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A94B52-78FA-41C1-42E7-598452D81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F150D5-6AC8-9000-748E-F20255D44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BF1519-5CCC-3987-C828-7DF74E9F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C9A9-EA34-4B69-A1AF-6E82C6B862CC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B39EE6-2E57-3168-5D55-18A35F35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CD9912-0410-D706-8B9E-19CC98F9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DAC2-0972-4731-9364-2CA08C3DD0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4319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493DFA-B130-3619-2EC8-E7E75A494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624788-7FD2-2EC1-00FE-40E0E6E6D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A99FBC-8E90-E57D-9EC7-4870CF230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EEE815-CA4A-360A-F3F9-6B3882735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C9A9-EA34-4B69-A1AF-6E82C6B862CC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32F59D-0DF3-56AF-E93A-F6FED374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740591E-193B-E419-F8BA-86AC1852F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DAC2-0972-4731-9364-2CA08C3DD0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3796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311F0-1E75-BB68-BFAA-E251A9A0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8AF390-C31E-4A6E-50B1-C2FDB465D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90A6D85-5BC3-D8DD-55D2-004BBB0FE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A20A03B-52B3-DB8E-7AFC-798A25843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649B7B6-85CE-F7B0-5C4D-72984FA8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5418E5F-BE3F-71E8-FA90-1FE1C675F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C9A9-EA34-4B69-A1AF-6E82C6B862CC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B1CA7A0-D918-0FD1-6104-A439C30E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53554B8-4D5C-CAF0-6932-78DE8BA8B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DAC2-0972-4731-9364-2CA08C3DD0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0669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0981CB-6C70-4BCE-0C01-D97F5CD98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2E6052-93C8-6FAF-D035-9C4E0893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C9A9-EA34-4B69-A1AF-6E82C6B862CC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FAA49C9-5001-C03A-6DD0-5EF7B181A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6C5BB94-F2E3-51B1-E768-86C5CAC7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DAC2-0972-4731-9364-2CA08C3DD0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714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F4D5659-496E-3639-1B58-838FF4E9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C9A9-EA34-4B69-A1AF-6E82C6B862CC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54B3198-F1FC-8A03-AA2B-FB6FCB201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6B2F3BC-FDB9-8B85-5E81-4ED8611E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DAC2-0972-4731-9364-2CA08C3DD0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333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114943-067B-BFD0-F447-73730EB9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6E823D-2FE0-C4B0-B692-F93622FD4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AD915A-9327-0AD9-B3E3-C998D87BC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C74481-EBA6-DEEA-88BA-36E11AD8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C9A9-EA34-4B69-A1AF-6E82C6B862CC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857093-9545-12D9-5CE2-58C1A429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FA6519E-B60E-FFED-9887-A48757D9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DAC2-0972-4731-9364-2CA08C3DD0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6777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E0A461-DFB5-5121-6D37-5D04DFCB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2B4C177-AFAD-C0EF-25D1-64B26ABD1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B7C94AE-4046-E5C2-E275-5653F3029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39E4AC-FB31-9A31-11F6-E94C2475E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C9A9-EA34-4B69-A1AF-6E82C6B862CC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4120B7-593A-AA9B-A7C5-FD9BA271B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DA8B31-BD68-C9E5-E1DD-A72B18D2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DAC2-0972-4731-9364-2CA08C3DD0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546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16AF2-2EE9-C4C5-E1BA-602E34554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B83DA32-094B-72CF-7765-A9341DE50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709A0E-3F19-998D-14A4-41307AD8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C9A9-EA34-4B69-A1AF-6E82C6B862CC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FF3034-1849-3A2D-7F08-FBE45F2C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BB94B4-DB3D-6208-EDCF-E506B01D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DAC2-0972-4731-9364-2CA08C3DD0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671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E38126A-4788-823C-8B02-4643C7D00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04851D9-5F5F-E5E1-788C-AB1F703EF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22391E-1B98-F015-DA5F-860B9108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BC9A9-EA34-4B69-A1AF-6E82C6B862CC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842BF2-008B-5AA5-536D-73D528D4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A0F9AA-F945-4513-B135-CFFE69649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DAC2-0972-4731-9364-2CA08C3DD0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9939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ush from right">
  <p:cSld name="13_Push from righ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>
            <a:spLocks noGrp="1"/>
          </p:cNvSpPr>
          <p:nvPr>
            <p:ph type="pic" idx="2"/>
          </p:nvPr>
        </p:nvSpPr>
        <p:spPr>
          <a:xfrm>
            <a:off x="3486149" y="0"/>
            <a:ext cx="5657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2086830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4506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78" lvl="0" indent="-3428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5" lvl="1" indent="-3174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182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521C18-894D-4425-9D4F-2E9374D68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F5E082-DCFE-48EB-87BF-8FCE7DB8A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BE9B54-3FD9-4A42-9FA4-031D876BF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01EF07-A3D7-4F93-B356-A9007E46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A22CBC-6854-4B56-99F6-8DEADA31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6303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111A4-1F36-4DFC-B12D-8D57AC96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C13BB7-6FD0-4CE0-B6F4-1F578889F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CBE7AB-924A-4BC6-A047-51FDF319E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F51B6E-B335-4D05-A521-4544AAC71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081915-0C56-4D73-A745-518BA5C1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0470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AA89AF-B57B-4CB8-8DDF-807FF56B1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4D568B-76B3-4B54-A269-3D574F7B9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60630A-F074-4975-BCBD-F3235B2E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A530A9-F43A-42CD-BC5A-552E5205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3BEFB6-062B-4027-B3C7-4936540C9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6285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B29EA-F507-4E1C-831C-D7719A8B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53912B-CD3D-423F-BD8A-B1DC08B5F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C808872-0388-47AE-8458-BC4F48C1F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A593F2-B553-4BE3-8D06-7B766A7DC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61ED5D-5380-46B7-A9E9-621B0AA5E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63DD75-815A-44BB-B403-C6689C96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57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540C3-9523-49CC-AC2D-310DF09B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9B2755-C3D9-445C-BE19-350E0C1E7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219561B-5A90-4646-8172-D9FD2F5C8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62EF95-4B69-4088-AFA5-0FD86A914B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29C3B7-7D05-482E-82DD-311F4AD52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44A3A0E-4219-4841-AE46-1DF681355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9A99D52-587C-4722-9451-0518A493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CADDDE3-2485-408A-B06F-198E0814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5208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1EA26-C7FD-4111-8417-B668DF0E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F1C0879-4908-45B9-B4DE-3156D07F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22E5CB9-1E1E-409B-A540-5082792B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D0143E5-24E0-406C-9B6C-C1B4FA200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9427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83DB40-5FF9-4285-B18B-228880FC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22E5A2-7D57-44CB-BE20-67D4152B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22D9C4E-1BAA-4654-8203-27A9E731C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155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02A3A-A045-4F50-A7B3-C03EB703E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2EDD2A-08B6-4680-8237-8E689BE44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211CD7-AA18-40D6-980A-753BBB5C6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8CCDECA-1689-4DCF-9568-40CB7B38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534B05-D81D-4286-A216-255C9F52E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539CCA2-3E35-4B5A-B09E-60BD183B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1844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52305-7F18-457D-9247-D04231CE7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3E1055-A7FF-4C05-9417-53774E709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D82E65E-102D-4677-A40E-C1BA8D079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76D2BC-6581-4D11-803E-D80751D0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F391A44-56E5-4803-A7F1-D77A3D4E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7D16D4-C321-4F78-8C8B-34FA15B6A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805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0882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0B1DF-F4B0-4813-AC5E-8440EA7F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3BBC9E6-9FB4-48AA-AA22-47CAEC4D2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BBA580-A9CF-4053-92D1-858191F9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967B80-B558-4E94-8460-3D5E72CA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7F240E-F29A-467B-A5D1-7135D4AC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7573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D64B4C-B904-4990-A520-AE304E097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C0AB8A-D780-4C3C-A6E2-DBA7589BB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7EB687-5C86-4B5B-B227-10691197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34708E-08E8-4ED6-8FA2-842C80B2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333896-2DE9-43C6-A41D-C9014BF7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28715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521C18-894D-4425-9D4F-2E9374D68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F5E082-DCFE-48EB-87BF-8FCE7DB8A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BE9B54-3FD9-4A42-9FA4-031D876BF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01EF07-A3D7-4F93-B356-A9007E46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A22CBC-6854-4B56-99F6-8DEADA31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5929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111A4-1F36-4DFC-B12D-8D57AC96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C13BB7-6FD0-4CE0-B6F4-1F578889F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CBE7AB-924A-4BC6-A047-51FDF319E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F51B6E-B335-4D05-A521-4544AAC71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081915-0C56-4D73-A745-518BA5C1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5366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AA89AF-B57B-4CB8-8DDF-807FF56B1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4D568B-76B3-4B54-A269-3D574F7B9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60630A-F074-4975-BCBD-F3235B2EC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A530A9-F43A-42CD-BC5A-552E5205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3BEFB6-062B-4027-B3C7-4936540C9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1814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B29EA-F507-4E1C-831C-D7719A8B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53912B-CD3D-423F-BD8A-B1DC08B5F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C808872-0388-47AE-8458-BC4F48C1F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A593F2-B553-4BE3-8D06-7B766A7DC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61ED5D-5380-46B7-A9E9-621B0AA5E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63DD75-815A-44BB-B403-C6689C96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56357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540C3-9523-49CC-AC2D-310DF09B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9B2755-C3D9-445C-BE19-350E0C1E7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219561B-5A90-4646-8172-D9FD2F5C8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62EF95-4B69-4088-AFA5-0FD86A914B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29C3B7-7D05-482E-82DD-311F4AD52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44A3A0E-4219-4841-AE46-1DF681355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9A99D52-587C-4722-9451-0518A493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CADDDE3-2485-408A-B06F-198E0814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4841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1EA26-C7FD-4111-8417-B668DF0E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F1C0879-4908-45B9-B4DE-3156D07F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22E5CB9-1E1E-409B-A540-5082792B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D0143E5-24E0-406C-9B6C-C1B4FA200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5499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83DB40-5FF9-4285-B18B-228880FC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22E5A2-7D57-44CB-BE20-67D4152B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22D9C4E-1BAA-4654-8203-27A9E731C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5255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02A3A-A045-4F50-A7B3-C03EB703E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2EDD2A-08B6-4680-8237-8E689BE44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211CD7-AA18-40D6-980A-753BBB5C6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8CCDECA-1689-4DCF-9568-40CB7B38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534B05-D81D-4286-A216-255C9F52E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539CCA2-3E35-4B5A-B09E-60BD183B8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43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4136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52305-7F18-457D-9247-D04231CE7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3E1055-A7FF-4C05-9417-53774E709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D82E65E-102D-4677-A40E-C1BA8D079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76D2BC-6581-4D11-803E-D80751D0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F391A44-56E5-4803-A7F1-D77A3D4E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7D16D4-C321-4F78-8C8B-34FA15B6A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3949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0B1DF-F4B0-4813-AC5E-8440EA7F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3BBC9E6-9FB4-48AA-AA22-47CAEC4D2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BBA580-A9CF-4053-92D1-858191F9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967B80-B558-4E94-8460-3D5E72CA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7F240E-F29A-467B-A5D1-7135D4AC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672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D64B4C-B904-4990-A520-AE304E0972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C0AB8A-D780-4C3C-A6E2-DBA7589BB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7EB687-5C86-4B5B-B227-10691197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34708E-08E8-4ED6-8FA2-842C80B2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333896-2DE9-43C6-A41D-C9014BF7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93886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72609c379d_0_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g372609c379d_0_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619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19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19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19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19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19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19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193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4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g372609c379d_0_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34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Google Shape;14;p20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57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0" name="Google Shape;20;p29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6739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6" name="Google Shape;26;p30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02679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3" name="Google Shape;33;p31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53512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2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8" name="Google Shape;38;p32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49969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3"/>
          <p:cNvSpPr txBox="1">
            <a:spLocks noGrp="1"/>
          </p:cNvSpPr>
          <p:nvPr>
            <p:ph type="subTitle" idx="1"/>
          </p:nvPr>
        </p:nvSpPr>
        <p:spPr>
          <a:xfrm>
            <a:off x="457110" y="205200"/>
            <a:ext cx="8229330" cy="398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3" name="Google Shape;43;p33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410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50538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6253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5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5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3"/>
          </p:nvPr>
        </p:nvSpPr>
        <p:spPr>
          <a:xfrm>
            <a:off x="467397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59" name="Google Shape;59;p35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7748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6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7" name="Google Shape;67;p36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0784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body" idx="2"/>
          </p:nvPr>
        </p:nvSpPr>
        <p:spPr>
          <a:xfrm>
            <a:off x="457110" y="276156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4" name="Google Shape;74;p37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46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8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4"/>
          </p:nvPr>
        </p:nvSpPr>
        <p:spPr>
          <a:xfrm>
            <a:off x="467397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3" name="Google Shape;83;p38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250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9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body" idx="2"/>
          </p:nvPr>
        </p:nvSpPr>
        <p:spPr>
          <a:xfrm>
            <a:off x="323973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body" idx="3"/>
          </p:nvPr>
        </p:nvSpPr>
        <p:spPr>
          <a:xfrm>
            <a:off x="602235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9"/>
          <p:cNvSpPr txBox="1">
            <a:spLocks noGrp="1"/>
          </p:cNvSpPr>
          <p:nvPr>
            <p:ph type="body" idx="4"/>
          </p:nvPr>
        </p:nvSpPr>
        <p:spPr>
          <a:xfrm>
            <a:off x="45711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9"/>
          <p:cNvSpPr txBox="1">
            <a:spLocks noGrp="1"/>
          </p:cNvSpPr>
          <p:nvPr>
            <p:ph type="body" idx="5"/>
          </p:nvPr>
        </p:nvSpPr>
        <p:spPr>
          <a:xfrm>
            <a:off x="323973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9"/>
          <p:cNvSpPr txBox="1">
            <a:spLocks noGrp="1"/>
          </p:cNvSpPr>
          <p:nvPr>
            <p:ph type="body" idx="6"/>
          </p:nvPr>
        </p:nvSpPr>
        <p:spPr>
          <a:xfrm>
            <a:off x="602235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9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9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4" name="Google Shape;94;p39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3550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6"/>
          <p:cNvSpPr txBox="1">
            <a:spLocks noGrp="1"/>
          </p:cNvSpPr>
          <p:nvPr>
            <p:ph type="ftr" idx="11"/>
          </p:nvPr>
        </p:nvSpPr>
        <p:spPr>
          <a:xfrm>
            <a:off x="3028860" y="4767390"/>
            <a:ext cx="30858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6"/>
          <p:cNvSpPr txBox="1">
            <a:spLocks noGrp="1"/>
          </p:cNvSpPr>
          <p:nvPr>
            <p:ph type="sldNum" idx="12"/>
          </p:nvPr>
        </p:nvSpPr>
        <p:spPr>
          <a:xfrm>
            <a:off x="64578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58" name="Google Shape;258;p26"/>
          <p:cNvSpPr txBox="1">
            <a:spLocks noGrp="1"/>
          </p:cNvSpPr>
          <p:nvPr>
            <p:ph type="dt" idx="10"/>
          </p:nvPr>
        </p:nvSpPr>
        <p:spPr>
          <a:xfrm>
            <a:off x="6285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2803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5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65"/>
          <p:cNvSpPr txBox="1">
            <a:spLocks noGrp="1"/>
          </p:cNvSpPr>
          <p:nvPr>
            <p:ph type="ftr" idx="11"/>
          </p:nvPr>
        </p:nvSpPr>
        <p:spPr>
          <a:xfrm>
            <a:off x="3028860" y="4767390"/>
            <a:ext cx="30858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65"/>
          <p:cNvSpPr txBox="1">
            <a:spLocks noGrp="1"/>
          </p:cNvSpPr>
          <p:nvPr>
            <p:ph type="sldNum" idx="12"/>
          </p:nvPr>
        </p:nvSpPr>
        <p:spPr>
          <a:xfrm>
            <a:off x="64578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2" name="Google Shape;282;p65"/>
          <p:cNvSpPr txBox="1">
            <a:spLocks noGrp="1"/>
          </p:cNvSpPr>
          <p:nvPr>
            <p:ph type="dt" idx="10"/>
          </p:nvPr>
        </p:nvSpPr>
        <p:spPr>
          <a:xfrm>
            <a:off x="6285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3195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6"/>
          <p:cNvSpPr txBox="1">
            <a:spLocks noGrp="1"/>
          </p:cNvSpPr>
          <p:nvPr>
            <p:ph type="subTitle" idx="1"/>
          </p:nvPr>
        </p:nvSpPr>
        <p:spPr>
          <a:xfrm>
            <a:off x="457110" y="205200"/>
            <a:ext cx="8229330" cy="398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66"/>
          <p:cNvSpPr txBox="1">
            <a:spLocks noGrp="1"/>
          </p:cNvSpPr>
          <p:nvPr>
            <p:ph type="ftr" idx="11"/>
          </p:nvPr>
        </p:nvSpPr>
        <p:spPr>
          <a:xfrm>
            <a:off x="3028860" y="4767390"/>
            <a:ext cx="30858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66"/>
          <p:cNvSpPr txBox="1">
            <a:spLocks noGrp="1"/>
          </p:cNvSpPr>
          <p:nvPr>
            <p:ph type="sldNum" idx="12"/>
          </p:nvPr>
        </p:nvSpPr>
        <p:spPr>
          <a:xfrm>
            <a:off x="64578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87" name="Google Shape;287;p66"/>
          <p:cNvSpPr txBox="1">
            <a:spLocks noGrp="1"/>
          </p:cNvSpPr>
          <p:nvPr>
            <p:ph type="dt" idx="10"/>
          </p:nvPr>
        </p:nvSpPr>
        <p:spPr>
          <a:xfrm>
            <a:off x="6285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99545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7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67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67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67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67"/>
          <p:cNvSpPr txBox="1">
            <a:spLocks noGrp="1"/>
          </p:cNvSpPr>
          <p:nvPr>
            <p:ph type="ftr" idx="11"/>
          </p:nvPr>
        </p:nvSpPr>
        <p:spPr>
          <a:xfrm>
            <a:off x="3028860" y="4767390"/>
            <a:ext cx="30858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67"/>
          <p:cNvSpPr txBox="1">
            <a:spLocks noGrp="1"/>
          </p:cNvSpPr>
          <p:nvPr>
            <p:ph type="sldNum" idx="12"/>
          </p:nvPr>
        </p:nvSpPr>
        <p:spPr>
          <a:xfrm>
            <a:off x="64578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95" name="Google Shape;295;p67"/>
          <p:cNvSpPr txBox="1">
            <a:spLocks noGrp="1"/>
          </p:cNvSpPr>
          <p:nvPr>
            <p:ph type="dt" idx="10"/>
          </p:nvPr>
        </p:nvSpPr>
        <p:spPr>
          <a:xfrm>
            <a:off x="6285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99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2316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8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68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body" idx="3"/>
          </p:nvPr>
        </p:nvSpPr>
        <p:spPr>
          <a:xfrm>
            <a:off x="467397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3028860" y="4767390"/>
            <a:ext cx="30858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64578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03" name="Google Shape;303;p68"/>
          <p:cNvSpPr txBox="1">
            <a:spLocks noGrp="1"/>
          </p:cNvSpPr>
          <p:nvPr>
            <p:ph type="dt" idx="10"/>
          </p:nvPr>
        </p:nvSpPr>
        <p:spPr>
          <a:xfrm>
            <a:off x="6285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337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9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69"/>
          <p:cNvSpPr txBox="1">
            <a:spLocks noGrp="1"/>
          </p:cNvSpPr>
          <p:nvPr>
            <p:ph type="ftr" idx="11"/>
          </p:nvPr>
        </p:nvSpPr>
        <p:spPr>
          <a:xfrm>
            <a:off x="3028860" y="4767390"/>
            <a:ext cx="30858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69"/>
          <p:cNvSpPr txBox="1">
            <a:spLocks noGrp="1"/>
          </p:cNvSpPr>
          <p:nvPr>
            <p:ph type="sldNum" idx="12"/>
          </p:nvPr>
        </p:nvSpPr>
        <p:spPr>
          <a:xfrm>
            <a:off x="64578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11" name="Google Shape;311;p69"/>
          <p:cNvSpPr txBox="1">
            <a:spLocks noGrp="1"/>
          </p:cNvSpPr>
          <p:nvPr>
            <p:ph type="dt" idx="10"/>
          </p:nvPr>
        </p:nvSpPr>
        <p:spPr>
          <a:xfrm>
            <a:off x="6285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1048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70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body" idx="2"/>
          </p:nvPr>
        </p:nvSpPr>
        <p:spPr>
          <a:xfrm>
            <a:off x="457110" y="2761560"/>
            <a:ext cx="822933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70"/>
          <p:cNvSpPr txBox="1">
            <a:spLocks noGrp="1"/>
          </p:cNvSpPr>
          <p:nvPr>
            <p:ph type="ftr" idx="11"/>
          </p:nvPr>
        </p:nvSpPr>
        <p:spPr>
          <a:xfrm>
            <a:off x="3028860" y="4767390"/>
            <a:ext cx="30858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70"/>
          <p:cNvSpPr txBox="1">
            <a:spLocks noGrp="1"/>
          </p:cNvSpPr>
          <p:nvPr>
            <p:ph type="sldNum" idx="12"/>
          </p:nvPr>
        </p:nvSpPr>
        <p:spPr>
          <a:xfrm>
            <a:off x="64578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18" name="Google Shape;318;p70"/>
          <p:cNvSpPr txBox="1">
            <a:spLocks noGrp="1"/>
          </p:cNvSpPr>
          <p:nvPr>
            <p:ph type="dt" idx="10"/>
          </p:nvPr>
        </p:nvSpPr>
        <p:spPr>
          <a:xfrm>
            <a:off x="6285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63796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1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body" idx="2"/>
          </p:nvPr>
        </p:nvSpPr>
        <p:spPr>
          <a:xfrm>
            <a:off x="4673970" y="120339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body" idx="3"/>
          </p:nvPr>
        </p:nvSpPr>
        <p:spPr>
          <a:xfrm>
            <a:off x="45711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body" idx="4"/>
          </p:nvPr>
        </p:nvSpPr>
        <p:spPr>
          <a:xfrm>
            <a:off x="4673970" y="2761560"/>
            <a:ext cx="401571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71"/>
          <p:cNvSpPr txBox="1">
            <a:spLocks noGrp="1"/>
          </p:cNvSpPr>
          <p:nvPr>
            <p:ph type="ftr" idx="11"/>
          </p:nvPr>
        </p:nvSpPr>
        <p:spPr>
          <a:xfrm>
            <a:off x="3028860" y="4767390"/>
            <a:ext cx="30858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71"/>
          <p:cNvSpPr txBox="1">
            <a:spLocks noGrp="1"/>
          </p:cNvSpPr>
          <p:nvPr>
            <p:ph type="sldNum" idx="12"/>
          </p:nvPr>
        </p:nvSpPr>
        <p:spPr>
          <a:xfrm>
            <a:off x="64578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27" name="Google Shape;327;p71"/>
          <p:cNvSpPr txBox="1">
            <a:spLocks noGrp="1"/>
          </p:cNvSpPr>
          <p:nvPr>
            <p:ph type="dt" idx="10"/>
          </p:nvPr>
        </p:nvSpPr>
        <p:spPr>
          <a:xfrm>
            <a:off x="6285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59262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2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72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72"/>
          <p:cNvSpPr txBox="1">
            <a:spLocks noGrp="1"/>
          </p:cNvSpPr>
          <p:nvPr>
            <p:ph type="body" idx="2"/>
          </p:nvPr>
        </p:nvSpPr>
        <p:spPr>
          <a:xfrm>
            <a:off x="323973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2"/>
          <p:cNvSpPr txBox="1">
            <a:spLocks noGrp="1"/>
          </p:cNvSpPr>
          <p:nvPr>
            <p:ph type="body" idx="3"/>
          </p:nvPr>
        </p:nvSpPr>
        <p:spPr>
          <a:xfrm>
            <a:off x="6022350" y="120339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72"/>
          <p:cNvSpPr txBox="1">
            <a:spLocks noGrp="1"/>
          </p:cNvSpPr>
          <p:nvPr>
            <p:ph type="body" idx="4"/>
          </p:nvPr>
        </p:nvSpPr>
        <p:spPr>
          <a:xfrm>
            <a:off x="45711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72"/>
          <p:cNvSpPr txBox="1">
            <a:spLocks noGrp="1"/>
          </p:cNvSpPr>
          <p:nvPr>
            <p:ph type="body" idx="5"/>
          </p:nvPr>
        </p:nvSpPr>
        <p:spPr>
          <a:xfrm>
            <a:off x="323973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2"/>
          <p:cNvSpPr txBox="1">
            <a:spLocks noGrp="1"/>
          </p:cNvSpPr>
          <p:nvPr>
            <p:ph type="body" idx="6"/>
          </p:nvPr>
        </p:nvSpPr>
        <p:spPr>
          <a:xfrm>
            <a:off x="6022350" y="2761560"/>
            <a:ext cx="2649780" cy="14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342900" lvl="0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685800" lvl="1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028700" lvl="2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371600" lvl="3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714500" lvl="4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057400" lvl="5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400300" lvl="6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743200" lvl="7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086100" lvl="8" indent="-17145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2"/>
          <p:cNvSpPr txBox="1">
            <a:spLocks noGrp="1"/>
          </p:cNvSpPr>
          <p:nvPr>
            <p:ph type="ftr" idx="11"/>
          </p:nvPr>
        </p:nvSpPr>
        <p:spPr>
          <a:xfrm>
            <a:off x="3028860" y="4767390"/>
            <a:ext cx="30858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72"/>
          <p:cNvSpPr txBox="1">
            <a:spLocks noGrp="1"/>
          </p:cNvSpPr>
          <p:nvPr>
            <p:ph type="sldNum" idx="12"/>
          </p:nvPr>
        </p:nvSpPr>
        <p:spPr>
          <a:xfrm>
            <a:off x="64578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38" name="Google Shape;338;p72"/>
          <p:cNvSpPr txBox="1">
            <a:spLocks noGrp="1"/>
          </p:cNvSpPr>
          <p:nvPr>
            <p:ph type="dt" idx="10"/>
          </p:nvPr>
        </p:nvSpPr>
        <p:spPr>
          <a:xfrm>
            <a:off x="6285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87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411a508f77_0_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g3411a508f77_0_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rmAutofit/>
          </a:bodyPr>
          <a:lstStyle>
            <a:lvl1pPr marL="3429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1pPr>
            <a:lvl2pPr marL="685800" lvl="1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2pPr>
            <a:lvl3pPr marL="1028700" lvl="2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/>
            </a:lvl3pPr>
            <a:lvl4pPr marL="1371600" lvl="3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/>
            </a:lvl4pPr>
            <a:lvl5pPr marL="1714500" lvl="4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5pPr>
            <a:lvl6pPr marL="2057400" lvl="5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/>
            </a:lvl6pPr>
            <a:lvl7pPr marL="2400300" lvl="6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/>
            </a:lvl7pPr>
            <a:lvl8pPr marL="2743200" lvl="7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8pPr>
            <a:lvl9pPr marL="3086100" lvl="8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g3411a508f77_0_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rmAutofit/>
          </a:bodyPr>
          <a:lstStyle>
            <a:lvl1pPr marL="0" marR="0" lvl="0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8529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411a508f77_0_3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g3411a508f77_0_3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rmAutofit/>
          </a:bodyPr>
          <a:lstStyle>
            <a:lvl1pPr marL="3429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1pPr>
            <a:lvl2pPr marL="685800" lvl="1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2pPr>
            <a:lvl3pPr marL="1028700" lvl="2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/>
            </a:lvl3pPr>
            <a:lvl4pPr marL="1371600" lvl="3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/>
            </a:lvl4pPr>
            <a:lvl5pPr marL="1714500" lvl="4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5pPr>
            <a:lvl6pPr marL="2057400" lvl="5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/>
            </a:lvl6pPr>
            <a:lvl7pPr marL="2400300" lvl="6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/>
            </a:lvl7pPr>
            <a:lvl8pPr marL="2743200" lvl="7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/>
            </a:lvl8pPr>
            <a:lvl9pPr marL="3086100" lvl="8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g3411a508f77_0_3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rmAutofit/>
          </a:bodyPr>
          <a:lstStyle>
            <a:lvl1pPr marL="0" marR="0" lvl="0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buClr>
                <a:schemeClr val="dk1"/>
              </a:buClr>
              <a:buSzPts val="1200"/>
              <a:buFont typeface="Arial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2852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74320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2486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693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slideLayout" Target="../slideLayouts/slideLayout3.xml"/><Relationship Id="rId7" Type="http://schemas.openxmlformats.org/officeDocument/2006/relationships/chart" Target="../charts/chart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11" Type="http://schemas.openxmlformats.org/officeDocument/2006/relationships/chart" Target="../charts/chart7.xml"/><Relationship Id="rId5" Type="http://schemas.openxmlformats.org/officeDocument/2006/relationships/chart" Target="../charts/chart1.xml"/><Relationship Id="rId10" Type="http://schemas.openxmlformats.org/officeDocument/2006/relationships/chart" Target="../charts/chart6.xml"/><Relationship Id="rId4" Type="http://schemas.openxmlformats.org/officeDocument/2006/relationships/theme" Target="../theme/theme1.xml"/><Relationship Id="rId9" Type="http://schemas.openxmlformats.org/officeDocument/2006/relationships/chart" Target="../charts/chart5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46.xml"/><Relationship Id="rId39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41.xml"/><Relationship Id="rId34" Type="http://schemas.openxmlformats.org/officeDocument/2006/relationships/slideLayout" Target="../slideLayouts/slideLayout154.xml"/><Relationship Id="rId42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44.xml"/><Relationship Id="rId32" Type="http://schemas.openxmlformats.org/officeDocument/2006/relationships/slideLayout" Target="../slideLayouts/slideLayout152.xml"/><Relationship Id="rId37" Type="http://schemas.openxmlformats.org/officeDocument/2006/relationships/slideLayout" Target="../slideLayouts/slideLayout157.xml"/><Relationship Id="rId40" Type="http://schemas.openxmlformats.org/officeDocument/2006/relationships/slideLayout" Target="../slideLayouts/slideLayout160.xml"/><Relationship Id="rId45" Type="http://schemas.openxmlformats.org/officeDocument/2006/relationships/theme" Target="../theme/theme1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43.xml"/><Relationship Id="rId28" Type="http://schemas.openxmlformats.org/officeDocument/2006/relationships/slideLayout" Target="../slideLayouts/slideLayout148.xml"/><Relationship Id="rId36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31" Type="http://schemas.openxmlformats.org/officeDocument/2006/relationships/slideLayout" Target="../slideLayouts/slideLayout151.xml"/><Relationship Id="rId44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Relationship Id="rId27" Type="http://schemas.openxmlformats.org/officeDocument/2006/relationships/slideLayout" Target="../slideLayouts/slideLayout147.xml"/><Relationship Id="rId30" Type="http://schemas.openxmlformats.org/officeDocument/2006/relationships/slideLayout" Target="../slideLayouts/slideLayout150.xml"/><Relationship Id="rId35" Type="http://schemas.openxmlformats.org/officeDocument/2006/relationships/slideLayout" Target="../slideLayouts/slideLayout155.xml"/><Relationship Id="rId43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45.xml"/><Relationship Id="rId33" Type="http://schemas.openxmlformats.org/officeDocument/2006/relationships/slideLayout" Target="../slideLayouts/slideLayout153.xml"/><Relationship Id="rId3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40.xml"/><Relationship Id="rId41" Type="http://schemas.openxmlformats.org/officeDocument/2006/relationships/slideLayout" Target="../slideLayouts/slideLayout16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32001" y="405000"/>
            <a:ext cx="7281749" cy="43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 noProof="0"/>
              <a:t>Click here to change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32000" y="1080000"/>
            <a:ext cx="8280000" cy="345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to change the format of the background text</a:t>
            </a:r>
          </a:p>
          <a:p>
            <a:pPr lvl="1"/>
            <a:r>
              <a:rPr lang="en-GB" noProof="0" dirty="0"/>
              <a:t>Level two</a:t>
            </a:r>
          </a:p>
          <a:p>
            <a:pPr lvl="2"/>
            <a:r>
              <a:rPr lang="en-GB" noProof="0" dirty="0"/>
              <a:t>Level three</a:t>
            </a:r>
          </a:p>
          <a:p>
            <a:pPr lvl="3"/>
            <a:r>
              <a:rPr lang="en-GB" noProof="0" dirty="0"/>
              <a:t>Level four</a:t>
            </a:r>
          </a:p>
          <a:p>
            <a:pPr lvl="4"/>
            <a:r>
              <a:rPr lang="en-GB" noProof="0" dirty="0"/>
              <a:t>Level five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24213" y="4830367"/>
            <a:ext cx="434242" cy="2366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lang="sv-SE" sz="600" smtClean="0">
                <a:solidFill>
                  <a:srgbClr val="3C3C3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0EE570A-1F69-425F-BD34-9B0E07F890F3}" type="slidenum">
              <a:rPr lang="de-DE" smtClean="0"/>
              <a:pPr>
                <a:defRPr/>
              </a:pPr>
              <a:t>‹nº›</a:t>
            </a:fld>
            <a:endParaRPr lang="de-DE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124223" y="4794250"/>
            <a:ext cx="2562578" cy="27272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lang="sv-SE" sz="600" smtClean="0">
                <a:solidFill>
                  <a:srgbClr val="3C3C3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A6998B-17C5-4FD8-8C16-CE9DC2DC7BB1}" type="datetime1">
              <a:rPr lang="pt-BR" smtClean="0"/>
              <a:t>06/05/2026</a:t>
            </a:fld>
            <a:endParaRPr lang="de-DE" dirty="0"/>
          </a:p>
        </p:txBody>
      </p:sp>
      <p:sp>
        <p:nvSpPr>
          <p:cNvPr id="7" name="Rektangel 6"/>
          <p:cNvSpPr/>
          <p:nvPr/>
        </p:nvSpPr>
        <p:spPr>
          <a:xfrm>
            <a:off x="-637304" y="3334540"/>
            <a:ext cx="184731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sv-SE" sz="450" b="1" dirty="0"/>
          </a:p>
        </p:txBody>
      </p:sp>
      <p:sp>
        <p:nvSpPr>
          <p:cNvPr id="9" name="Rektangel 8"/>
          <p:cNvSpPr/>
          <p:nvPr/>
        </p:nvSpPr>
        <p:spPr>
          <a:xfrm>
            <a:off x="-637304" y="2820742"/>
            <a:ext cx="184731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sv-SE" sz="450" b="1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918191864"/>
              </p:ext>
            </p:extLst>
          </p:nvPr>
        </p:nvGraphicFramePr>
        <p:xfrm>
          <a:off x="-834665" y="1990575"/>
          <a:ext cx="579452" cy="83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926790833"/>
              </p:ext>
            </p:extLst>
          </p:nvPr>
        </p:nvGraphicFramePr>
        <p:xfrm>
          <a:off x="-834665" y="1539090"/>
          <a:ext cx="579452" cy="83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275365431"/>
              </p:ext>
            </p:extLst>
          </p:nvPr>
        </p:nvGraphicFramePr>
        <p:xfrm>
          <a:off x="-933815" y="131445"/>
          <a:ext cx="777753" cy="429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187061424"/>
              </p:ext>
            </p:extLst>
          </p:nvPr>
        </p:nvGraphicFramePr>
        <p:xfrm>
          <a:off x="-891758" y="514350"/>
          <a:ext cx="693638" cy="408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888264838"/>
              </p:ext>
            </p:extLst>
          </p:nvPr>
        </p:nvGraphicFramePr>
        <p:xfrm>
          <a:off x="-836709" y="754380"/>
          <a:ext cx="583540" cy="720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" name="Diagram 10"/>
          <p:cNvGraphicFramePr/>
          <p:nvPr>
            <p:extLst>
              <p:ext uri="{D42A27DB-BD31-4B8C-83A1-F6EECF244321}">
                <p14:modId xmlns:p14="http://schemas.microsoft.com/office/powerpoint/2010/main" val="184388537"/>
              </p:ext>
            </p:extLst>
          </p:nvPr>
        </p:nvGraphicFramePr>
        <p:xfrm>
          <a:off x="-834664" y="2973555"/>
          <a:ext cx="579451" cy="83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7" name="Rektangel 11"/>
          <p:cNvSpPr/>
          <p:nvPr/>
        </p:nvSpPr>
        <p:spPr>
          <a:xfrm>
            <a:off x="-885737" y="3549580"/>
            <a:ext cx="681597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450" b="1" dirty="0"/>
              <a:t>R 216 G 226 B 238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4254175503"/>
              </p:ext>
            </p:extLst>
          </p:nvPr>
        </p:nvGraphicFramePr>
        <p:xfrm>
          <a:off x="-834665" y="2447775"/>
          <a:ext cx="579452" cy="83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9" name="Rektangel 18"/>
          <p:cNvSpPr/>
          <p:nvPr/>
        </p:nvSpPr>
        <p:spPr>
          <a:xfrm>
            <a:off x="-853677" y="3023799"/>
            <a:ext cx="617477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450" b="1" dirty="0"/>
              <a:t>R 159 G 50 B 89</a:t>
            </a:r>
          </a:p>
        </p:txBody>
      </p:sp>
      <p:sp>
        <p:nvSpPr>
          <p:cNvPr id="20" name="Rektangel 19"/>
          <p:cNvSpPr/>
          <p:nvPr/>
        </p:nvSpPr>
        <p:spPr>
          <a:xfrm>
            <a:off x="-893752" y="2566600"/>
            <a:ext cx="697627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450" b="1" dirty="0"/>
              <a:t>R 105 G 170 B 164 </a:t>
            </a:r>
          </a:p>
        </p:txBody>
      </p:sp>
      <p:sp>
        <p:nvSpPr>
          <p:cNvPr id="21" name="Rektangel 20"/>
          <p:cNvSpPr/>
          <p:nvPr/>
        </p:nvSpPr>
        <p:spPr>
          <a:xfrm>
            <a:off x="-637304" y="2370391"/>
            <a:ext cx="184731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sv-SE" sz="450" b="1" dirty="0"/>
          </a:p>
        </p:txBody>
      </p:sp>
      <p:sp>
        <p:nvSpPr>
          <p:cNvPr id="22" name="Rektangel 21"/>
          <p:cNvSpPr/>
          <p:nvPr/>
        </p:nvSpPr>
        <p:spPr>
          <a:xfrm>
            <a:off x="-837648" y="2103685"/>
            <a:ext cx="585417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450" b="1" dirty="0"/>
              <a:t>R 60 G 60 B 60</a:t>
            </a:r>
          </a:p>
        </p:txBody>
      </p:sp>
      <p:sp>
        <p:nvSpPr>
          <p:cNvPr id="23" name="Rektangel 22"/>
          <p:cNvSpPr/>
          <p:nvPr/>
        </p:nvSpPr>
        <p:spPr>
          <a:xfrm>
            <a:off x="-637304" y="1888645"/>
            <a:ext cx="184731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sv-SE" sz="450" b="1" dirty="0"/>
          </a:p>
        </p:txBody>
      </p:sp>
      <p:sp>
        <p:nvSpPr>
          <p:cNvPr id="24" name="Rektangel 23"/>
          <p:cNvSpPr/>
          <p:nvPr/>
        </p:nvSpPr>
        <p:spPr>
          <a:xfrm>
            <a:off x="-1146855" y="72824"/>
            <a:ext cx="857295" cy="173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525" b="1" noProof="0" dirty="0"/>
              <a:t>Main colours</a:t>
            </a:r>
          </a:p>
        </p:txBody>
      </p:sp>
      <p:sp>
        <p:nvSpPr>
          <p:cNvPr id="25" name="Rektangel 24"/>
          <p:cNvSpPr/>
          <p:nvPr/>
        </p:nvSpPr>
        <p:spPr>
          <a:xfrm>
            <a:off x="-1147259" y="1569601"/>
            <a:ext cx="88056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525" b="1" noProof="0" dirty="0"/>
              <a:t>Complementary </a:t>
            </a:r>
          </a:p>
          <a:p>
            <a:pPr algn="r"/>
            <a:r>
              <a:rPr lang="en-GB" sz="525" b="1" noProof="0" dirty="0"/>
              <a:t>colours</a:t>
            </a:r>
          </a:p>
        </p:txBody>
      </p:sp>
      <p:sp>
        <p:nvSpPr>
          <p:cNvPr id="26" name="Rektangel 25"/>
          <p:cNvSpPr/>
          <p:nvPr/>
        </p:nvSpPr>
        <p:spPr>
          <a:xfrm>
            <a:off x="-837647" y="460373"/>
            <a:ext cx="585417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50" b="1" dirty="0"/>
              <a:t>R 0 G 84 B 163</a:t>
            </a:r>
          </a:p>
        </p:txBody>
      </p:sp>
      <p:sp>
        <p:nvSpPr>
          <p:cNvPr id="27" name="Rektangel 26"/>
          <p:cNvSpPr/>
          <p:nvPr/>
        </p:nvSpPr>
        <p:spPr>
          <a:xfrm>
            <a:off x="-853677" y="824513"/>
            <a:ext cx="617477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50" b="1" dirty="0"/>
              <a:t>R 255 G 213 B 0</a:t>
            </a:r>
          </a:p>
        </p:txBody>
      </p:sp>
      <p:sp>
        <p:nvSpPr>
          <p:cNvPr id="28" name="Rektangel 27"/>
          <p:cNvSpPr/>
          <p:nvPr/>
        </p:nvSpPr>
        <p:spPr>
          <a:xfrm>
            <a:off x="-885738" y="1242561"/>
            <a:ext cx="681597" cy="1615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50" b="1" dirty="0"/>
              <a:t>R 145 G 145 B 145</a:t>
            </a:r>
          </a:p>
        </p:txBody>
      </p:sp>
    </p:spTree>
    <p:extLst>
      <p:ext uri="{BB962C8B-B14F-4D97-AF65-F5344CB8AC3E}">
        <p14:creationId xmlns:p14="http://schemas.microsoft.com/office/powerpoint/2010/main" val="163001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2" r:id="rId2"/>
    <p:sldLayoutId id="2147483713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75" b="0" kern="1200">
          <a:solidFill>
            <a:srgbClr val="3C3C3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57163" indent="-157163" algn="l" defTabSz="685800" rtl="0" eaLnBrk="1" fontAlgn="base" latinLnBrk="0" hangingPunct="1">
        <a:spcBef>
          <a:spcPts val="750"/>
        </a:spcBef>
        <a:spcAft>
          <a:spcPct val="0"/>
        </a:spcAft>
        <a:buSzPct val="120000"/>
        <a:buFontTx/>
        <a:buBlip>
          <a:blip r:embed="rId12"/>
        </a:buBlip>
        <a:defRPr lang="sv-SE" sz="1350" kern="1200" dirty="0" smtClean="0">
          <a:solidFill>
            <a:srgbClr val="3C3C3C"/>
          </a:solidFill>
          <a:latin typeface="Arial" charset="0"/>
          <a:ea typeface="+mn-ea"/>
          <a:cs typeface="+mn-cs"/>
        </a:defRPr>
      </a:lvl1pPr>
      <a:lvl2pPr marL="336947" indent="-155972" algn="l" defTabSz="685800" rtl="0" eaLnBrk="1" fontAlgn="base" latinLnBrk="0" hangingPunct="1">
        <a:spcBef>
          <a:spcPts val="0"/>
        </a:spcBef>
        <a:spcAft>
          <a:spcPct val="0"/>
        </a:spcAft>
        <a:buClr>
          <a:srgbClr val="FFD500"/>
        </a:buClr>
        <a:buSzPct val="110000"/>
        <a:buFont typeface="Arial" pitchFamily="34" charset="0"/>
        <a:buChar char="•"/>
        <a:defRPr lang="sv-SE" sz="1350" kern="1200" baseline="0" dirty="0" smtClean="0">
          <a:solidFill>
            <a:srgbClr val="3C3C3C"/>
          </a:solidFill>
          <a:latin typeface="Arial" charset="0"/>
          <a:ea typeface="+mn-ea"/>
          <a:cs typeface="+mn-cs"/>
        </a:defRPr>
      </a:lvl2pPr>
      <a:lvl3pPr marL="604838" indent="-201216" algn="l" defTabSz="685800" rtl="0" eaLnBrk="1" fontAlgn="base" latinLnBrk="0" hangingPunct="1">
        <a:spcBef>
          <a:spcPts val="0"/>
        </a:spcBef>
        <a:spcAft>
          <a:spcPct val="0"/>
        </a:spcAft>
        <a:buClr>
          <a:srgbClr val="FFD500"/>
        </a:buClr>
        <a:buSzPct val="120000"/>
        <a:buFont typeface="Arial" pitchFamily="34" charset="0"/>
        <a:buChar char="•"/>
        <a:defRPr lang="sv-SE" sz="1350" kern="1200" baseline="0" dirty="0" smtClean="0">
          <a:solidFill>
            <a:srgbClr val="3C3C3C"/>
          </a:solidFill>
          <a:latin typeface="Arial" charset="0"/>
          <a:ea typeface="+mn-ea"/>
          <a:cs typeface="+mn-cs"/>
        </a:defRPr>
      </a:lvl3pPr>
      <a:lvl4pPr marL="807244" indent="-202406" algn="l" defTabSz="685800" rtl="0" eaLnBrk="1" fontAlgn="base" latinLnBrk="0" hangingPunct="1">
        <a:spcBef>
          <a:spcPts val="0"/>
        </a:spcBef>
        <a:spcAft>
          <a:spcPct val="0"/>
        </a:spcAft>
        <a:buClr>
          <a:srgbClr val="FFD500"/>
        </a:buClr>
        <a:buSzPct val="120000"/>
        <a:buFont typeface="Arial" pitchFamily="34" charset="0"/>
        <a:buChar char="•"/>
        <a:defRPr lang="sv-SE" sz="1350" kern="1200" baseline="0" dirty="0" smtClean="0">
          <a:solidFill>
            <a:srgbClr val="3C3C3C"/>
          </a:solidFill>
          <a:latin typeface="Arial" charset="0"/>
          <a:ea typeface="+mn-ea"/>
          <a:cs typeface="+mn-cs"/>
        </a:defRPr>
      </a:lvl4pPr>
      <a:lvl5pPr marL="1008460" indent="-201216" algn="l" defTabSz="685800" rtl="0" eaLnBrk="1" fontAlgn="base" latinLnBrk="0" hangingPunct="1">
        <a:spcBef>
          <a:spcPts val="0"/>
        </a:spcBef>
        <a:spcAft>
          <a:spcPct val="0"/>
        </a:spcAft>
        <a:buClr>
          <a:srgbClr val="FFD500"/>
        </a:buClr>
        <a:buSzPct val="120000"/>
        <a:buFont typeface="Arial" pitchFamily="34" charset="0"/>
        <a:buChar char="•"/>
        <a:defRPr lang="sv-SE" sz="1350" kern="1200" baseline="0" dirty="0">
          <a:solidFill>
            <a:srgbClr val="3C3C3C"/>
          </a:solidFill>
          <a:latin typeface="Arial" charset="0"/>
          <a:ea typeface="+mn-ea"/>
          <a:cs typeface="+mn-cs"/>
        </a:defRPr>
      </a:lvl5pPr>
      <a:lvl6pPr marL="810816" indent="-20836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pPr/>
              <a:t>06.05.2026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10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619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4" r:id="rId10"/>
    <p:sldLayoutId id="2147484005" r:id="rId11"/>
    <p:sldLayoutId id="2147484109" r:id="rId12"/>
    <p:sldLayoutId id="2147484110" r:id="rId13"/>
    <p:sldLayoutId id="2147484111" r:id="rId14"/>
    <p:sldLayoutId id="2147484112" r:id="rId15"/>
    <p:sldLayoutId id="2147484113" r:id="rId16"/>
    <p:sldLayoutId id="2147484114" r:id="rId17"/>
    <p:sldLayoutId id="2147484115" r:id="rId18"/>
    <p:sldLayoutId id="2147484116" r:id="rId19"/>
    <p:sldLayoutId id="2147484117" r:id="rId20"/>
    <p:sldLayoutId id="2147484118" r:id="rId21"/>
    <p:sldLayoutId id="2147484119" r:id="rId22"/>
    <p:sldLayoutId id="2147484120" r:id="rId23"/>
    <p:sldLayoutId id="2147484121" r:id="rId24"/>
    <p:sldLayoutId id="2147484122" r:id="rId25"/>
    <p:sldLayoutId id="2147484123" r:id="rId26"/>
    <p:sldLayoutId id="2147484124" r:id="rId27"/>
    <p:sldLayoutId id="2147484125" r:id="rId28"/>
    <p:sldLayoutId id="2147484126" r:id="rId29"/>
    <p:sldLayoutId id="2147484127" r:id="rId30"/>
    <p:sldLayoutId id="2147484128" r:id="rId31"/>
    <p:sldLayoutId id="2147484129" r:id="rId32"/>
    <p:sldLayoutId id="2147484130" r:id="rId33"/>
    <p:sldLayoutId id="2147484131" r:id="rId34"/>
    <p:sldLayoutId id="2147484132" r:id="rId35"/>
    <p:sldLayoutId id="2147484133" r:id="rId36"/>
    <p:sldLayoutId id="2147484134" r:id="rId37"/>
    <p:sldLayoutId id="2147484135" r:id="rId38"/>
    <p:sldLayoutId id="2147484136" r:id="rId39"/>
    <p:sldLayoutId id="2147484137" r:id="rId40"/>
    <p:sldLayoutId id="2147484138" r:id="rId41"/>
    <p:sldLayoutId id="2147484139" r:id="rId42"/>
    <p:sldLayoutId id="2147484140" r:id="rId43"/>
    <p:sldLayoutId id="2147484141" r:id="rId4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6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 hasCustomPrompt="1"/>
          </p:nvPr>
        </p:nvSpPr>
        <p:spPr>
          <a:xfrm>
            <a:off x="8544957" y="4951800"/>
            <a:ext cx="347523" cy="151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675" b="0">
                <a:solidFill>
                  <a:schemeClr val="tx1"/>
                </a:solidFill>
              </a:defRPr>
            </a:lvl1pPr>
          </a:lstStyle>
          <a:p>
            <a:fld id="{42CAAD04-FC15-4B5E-AAC2-44C10B0B0F1E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idx="1" hasCustomPrompt="1"/>
          </p:nvPr>
        </p:nvSpPr>
        <p:spPr>
          <a:xfrm>
            <a:off x="256500" y="1095197"/>
            <a:ext cx="8635981" cy="3737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Textmasterformat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  <a:p>
            <a:pPr lvl="5"/>
            <a:r>
              <a:rPr lang="en-US"/>
              <a:t>Sechste Ebene</a:t>
            </a:r>
          </a:p>
          <a:p>
            <a:pPr lvl="6"/>
            <a:r>
              <a:rPr lang="en-US"/>
              <a:t>Siebte Ebene</a:t>
            </a:r>
          </a:p>
          <a:p>
            <a:pPr lvl="7"/>
            <a:r>
              <a:rPr lang="en-US"/>
              <a:t>Achte Ebene</a:t>
            </a:r>
          </a:p>
          <a:p>
            <a:pPr lvl="8"/>
            <a:r>
              <a:rPr lang="en-US"/>
              <a:t>Neunte Ebene</a:t>
            </a:r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927AAF45-AF77-4A80-97A7-597C4033FF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499" y="151200"/>
            <a:ext cx="7236000" cy="675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676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3" r:id="rId2"/>
    <p:sldLayoutId id="2147484107" r:id="rId3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None/>
        <a:defRPr lang="de-DE" sz="1200" b="1" kern="1200" dirty="0" smtClean="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0" indent="0" algn="l" defTabSz="685800" rtl="0" eaLnBrk="1" latinLnBrk="0" hangingPunct="1">
        <a:lnSpc>
          <a:spcPct val="110000"/>
        </a:lnSpc>
        <a:spcBef>
          <a:spcPts val="225"/>
        </a:spcBef>
        <a:buClr>
          <a:schemeClr val="accent1"/>
        </a:buClr>
        <a:buFont typeface="Wingdings" panose="05000000000000000000" pitchFamily="2" charset="2"/>
        <a:buNone/>
        <a:defRPr lang="de-DE" sz="1200" b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35000" indent="-134541" algn="l" defTabSz="685800" rtl="0" eaLnBrk="1" latinLnBrk="0" hangingPunct="1">
        <a:lnSpc>
          <a:spcPct val="110000"/>
        </a:lnSpc>
        <a:spcBef>
          <a:spcPts val="225"/>
        </a:spcBef>
        <a:buClr>
          <a:schemeClr val="tx1"/>
        </a:buClr>
        <a:buSzPct val="100000"/>
        <a:buFont typeface="Wingdings 2" panose="05020102010507070707" pitchFamily="18" charset="2"/>
        <a:buChar char=""/>
        <a:defRPr lang="de-DE" sz="12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135000" algn="l" defTabSz="685800" rtl="0" eaLnBrk="1" latinLnBrk="0" hangingPunct="1">
        <a:lnSpc>
          <a:spcPct val="110000"/>
        </a:lnSpc>
        <a:spcBef>
          <a:spcPts val="225"/>
        </a:spcBef>
        <a:buClr>
          <a:schemeClr val="tx1"/>
        </a:buClr>
        <a:buSzPct val="100000"/>
        <a:buFont typeface="Wingdings 2" panose="05020102010507070707" pitchFamily="18" charset="2"/>
        <a:buChar char=""/>
        <a:defRPr lang="de-DE" sz="105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405000" indent="-135000" algn="l" defTabSz="685800" rtl="0" eaLnBrk="1" latinLnBrk="0" hangingPunct="1">
        <a:lnSpc>
          <a:spcPct val="110000"/>
        </a:lnSpc>
        <a:spcBef>
          <a:spcPts val="225"/>
        </a:spcBef>
        <a:buClr>
          <a:schemeClr val="tx1"/>
        </a:buClr>
        <a:buSzPct val="100000"/>
        <a:buFont typeface="Wingdings 2" panose="05020102010507070707" pitchFamily="18" charset="2"/>
        <a:buChar char=""/>
        <a:defRPr lang="de-DE" sz="1050" b="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405000" indent="-135000" algn="l" defTabSz="685800" rtl="0" eaLnBrk="1" latinLnBrk="0" hangingPunct="1">
        <a:spcBef>
          <a:spcPts val="225"/>
        </a:spcBef>
        <a:buFont typeface="Wingdings 2" panose="05020102010507070707" pitchFamily="18" charset="2"/>
        <a:buChar char="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405000" indent="-135000" algn="l" defTabSz="685800" rtl="0" eaLnBrk="1" latinLnBrk="0" hangingPunct="1">
        <a:spcBef>
          <a:spcPts val="225"/>
        </a:spcBef>
        <a:buFont typeface="Wingdings 2" panose="05020102010507070707" pitchFamily="18" charset="2"/>
        <a:buChar char="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405000" indent="-135000" algn="l" defTabSz="685800" rtl="0" eaLnBrk="1" latinLnBrk="0" hangingPunct="1">
        <a:spcBef>
          <a:spcPts val="225"/>
        </a:spcBef>
        <a:buFont typeface="Wingdings 2" panose="05020102010507070707" pitchFamily="18" charset="2"/>
        <a:buChar char="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405000" indent="-135000" algn="l" defTabSz="685800" rtl="0" eaLnBrk="1" latinLnBrk="0" hangingPunct="1">
        <a:spcBef>
          <a:spcPts val="225"/>
        </a:spcBef>
        <a:buFont typeface="Wingdings 2" panose="05020102010507070707" pitchFamily="18" charset="2"/>
        <a:buChar char="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25">
          <p15:clr>
            <a:srgbClr val="F26B43"/>
          </p15:clr>
        </p15:guide>
        <p15:guide id="2" orient="horz" pos="701">
          <p15:clr>
            <a:srgbClr val="F26B43"/>
          </p15:clr>
        </p15:guide>
        <p15:guide id="3" pos="216">
          <p15:clr>
            <a:srgbClr val="F26B43"/>
          </p15:clr>
        </p15:guide>
        <p15:guide id="4" orient="horz" pos="119">
          <p15:clr>
            <a:srgbClr val="F26B43"/>
          </p15:clr>
        </p15:guide>
        <p15:guide id="5" orient="horz" pos="913">
          <p15:clr>
            <a:srgbClr val="F26B43"/>
          </p15:clr>
        </p15:guide>
        <p15:guide id="6" orient="horz" pos="4059">
          <p15:clr>
            <a:srgbClr val="F26B43"/>
          </p15:clr>
        </p15:guide>
        <p15:guide id="7" pos="3953">
          <p15:clr>
            <a:srgbClr val="F26B43"/>
          </p15:clr>
        </p15:guide>
        <p15:guide id="8" pos="7469">
          <p15:clr>
            <a:srgbClr val="F26B43"/>
          </p15:clr>
        </p15:guide>
        <p15:guide id="9" orient="horz" pos="125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00877-E6C3-4244-A332-065BD8CD54AB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DDAA2-B0E5-42EF-9273-868BF073E5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09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86CA794-4A8C-EF37-1D2C-D72A3AA88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15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A6FE93-8048-D900-3AEA-EE100D9FC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789469"/>
            <a:ext cx="7886700" cy="3843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A8ABB6-9228-857D-61B4-070AC2289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0AEF4-24C6-49EC-A7D7-274E9F0E6596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CBC5EF-EAFA-10FC-B4FA-77186FA57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E5B483-E458-2728-9A3C-0BC7DFF8D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DDF01-7642-4A7A-9B2A-DCFA927FEF9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0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 cap="small" spc="12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2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849" r:id="rId12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6754033-8723-D96C-A1D0-810992AEA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11149FD-DF4F-7DAA-206F-A32B7B8AB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F0D7AB-0D19-3BB7-C67B-0F9B77C221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9BC9A9-EA34-4B69-A1AF-6E82C6B862CC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4B2BB6-D4AB-B2E1-B234-83FA1133E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AC5CC4-0577-D071-92CC-A573EBCD6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6CDAC2-0972-4731-9364-2CA08C3DD0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06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06B7F6D-0D8A-44F7-8AD1-FF5CB870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6D23AB-CBF7-47A4-87EA-E980E84A4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5D9078-E5D1-4808-9663-B681512E8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3B0B6-4041-4514-BF3B-A11938EDF9AD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A711E9-E7A6-40AB-8AE5-5F767C03F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821C06-FEE8-474F-A679-6F35E285B6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C64F4-4332-4C72-BB8E-AC050518B8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871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1" r:id="rId18"/>
    <p:sldLayoutId id="2147484102" r:id="rId19"/>
    <p:sldLayoutId id="2147484103" r:id="rId20"/>
    <p:sldLayoutId id="2147484104" r:id="rId21"/>
    <p:sldLayoutId id="2147484105" r:id="rId22"/>
    <p:sldLayoutId id="2147484106" r:id="rId2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dt" idx="10"/>
          </p:nvPr>
        </p:nvSpPr>
        <p:spPr>
          <a:xfrm>
            <a:off x="514350" y="4809240"/>
            <a:ext cx="30858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Calibri"/>
              <a:buNone/>
              <a:defRPr sz="71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ftr" idx="11"/>
          </p:nvPr>
        </p:nvSpPr>
        <p:spPr>
          <a:xfrm>
            <a:off x="514350" y="4915890"/>
            <a:ext cx="3771630" cy="17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5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sldNum" idx="12"/>
          </p:nvPr>
        </p:nvSpPr>
        <p:spPr>
          <a:xfrm>
            <a:off x="6572880" y="4407210"/>
            <a:ext cx="2194290" cy="1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0300"/>
              <a:buFont typeface="Calibri"/>
              <a:buNone/>
              <a:defRPr sz="7725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9;p19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634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"/>
          <p:cNvSpPr txBox="1">
            <a:spLocks noGrp="1"/>
          </p:cNvSpPr>
          <p:nvPr>
            <p:ph type="dt" idx="10"/>
          </p:nvPr>
        </p:nvSpPr>
        <p:spPr>
          <a:xfrm>
            <a:off x="6285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9pPr>
          </a:lstStyle>
          <a:p>
            <a:endParaRPr/>
          </a:p>
        </p:txBody>
      </p:sp>
      <p:sp>
        <p:nvSpPr>
          <p:cNvPr id="251" name="Google Shape;251;p25"/>
          <p:cNvSpPr txBox="1">
            <a:spLocks noGrp="1"/>
          </p:cNvSpPr>
          <p:nvPr>
            <p:ph type="ftr" idx="11"/>
          </p:nvPr>
        </p:nvSpPr>
        <p:spPr>
          <a:xfrm>
            <a:off x="3028860" y="4767390"/>
            <a:ext cx="30858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5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9pPr>
          </a:lstStyle>
          <a:p>
            <a:endParaRPr/>
          </a:p>
        </p:txBody>
      </p:sp>
      <p:sp>
        <p:nvSpPr>
          <p:cNvPr id="252" name="Google Shape;252;p25"/>
          <p:cNvSpPr txBox="1">
            <a:spLocks noGrp="1"/>
          </p:cNvSpPr>
          <p:nvPr>
            <p:ph type="sldNum" idx="12"/>
          </p:nvPr>
        </p:nvSpPr>
        <p:spPr>
          <a:xfrm>
            <a:off x="6457860" y="4767390"/>
            <a:ext cx="2057130" cy="27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3" name="Google Shape;253;p25"/>
          <p:cNvSpPr txBox="1">
            <a:spLocks noGrp="1"/>
          </p:cNvSpPr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54" name="Google Shape;254;p25"/>
          <p:cNvSpPr txBox="1">
            <a:spLocks noGrp="1"/>
          </p:cNvSpPr>
          <p:nvPr>
            <p:ph type="body" idx="1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56932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1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27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2.pn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hyperlink" Target="https://materiais.cibiogas.org/panorama-do-biogas-2024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4" Type="http://schemas.openxmlformats.org/officeDocument/2006/relationships/hyperlink" Target="https://materiais.cibiogas.org/panorama-do-biogas-202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32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openxmlformats.org/officeDocument/2006/relationships/image" Target="../media/image82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17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80.png"/><Relationship Id="rId10" Type="http://schemas.openxmlformats.org/officeDocument/2006/relationships/image" Target="../media/image59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77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6.png"/><Relationship Id="rId11" Type="http://schemas.openxmlformats.org/officeDocument/2006/relationships/image" Target="../media/image86.png"/><Relationship Id="rId5" Type="http://schemas.openxmlformats.org/officeDocument/2006/relationships/image" Target="../media/image72.png"/><Relationship Id="rId10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93.png"/><Relationship Id="rId11" Type="http://schemas.openxmlformats.org/officeDocument/2006/relationships/image" Target="../media/image96.jpg"/><Relationship Id="rId5" Type="http://schemas.microsoft.com/office/2007/relationships/hdphoto" Target="../media/hdphoto2.wdp"/><Relationship Id="rId10" Type="http://schemas.openxmlformats.org/officeDocument/2006/relationships/image" Target="../media/image95.png"/><Relationship Id="rId4" Type="http://schemas.openxmlformats.org/officeDocument/2006/relationships/image" Target="../media/image92.png"/><Relationship Id="rId9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8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9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00.png"/><Relationship Id="rId11" Type="http://schemas.openxmlformats.org/officeDocument/2006/relationships/image" Target="../media/image90.png"/><Relationship Id="rId5" Type="http://schemas.openxmlformats.org/officeDocument/2006/relationships/image" Target="../media/image99.png"/><Relationship Id="rId15" Type="http://schemas.openxmlformats.org/officeDocument/2006/relationships/image" Target="../media/image95.png"/><Relationship Id="rId10" Type="http://schemas.openxmlformats.org/officeDocument/2006/relationships/hyperlink" Target="https://doi.org/10.1177/0734242X19836710" TargetMode="External"/><Relationship Id="rId4" Type="http://schemas.openxmlformats.org/officeDocument/2006/relationships/image" Target="../media/image98.png"/><Relationship Id="rId9" Type="http://schemas.openxmlformats.org/officeDocument/2006/relationships/hyperlink" Target="https://horizons.carrefour.com/sustainability/cybercook-a-digital-solution-toreduce-food-waste-in-brazil" TargetMode="External"/><Relationship Id="rId1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6.jpeg"/><Relationship Id="rId11" Type="http://schemas.openxmlformats.org/officeDocument/2006/relationships/image" Target="../media/image94.png"/><Relationship Id="rId5" Type="http://schemas.openxmlformats.org/officeDocument/2006/relationships/image" Target="../media/image105.jpeg"/><Relationship Id="rId10" Type="http://schemas.openxmlformats.org/officeDocument/2006/relationships/image" Target="../media/image8.png"/><Relationship Id="rId4" Type="http://schemas.openxmlformats.org/officeDocument/2006/relationships/image" Target="../media/image104.jpeg"/><Relationship Id="rId9" Type="http://schemas.openxmlformats.org/officeDocument/2006/relationships/image" Target="../media/image9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" Type="http://schemas.openxmlformats.org/officeDocument/2006/relationships/image" Target="../media/image108.jpeg"/><Relationship Id="rId21" Type="http://schemas.openxmlformats.org/officeDocument/2006/relationships/image" Target="../media/image99.png"/><Relationship Id="rId7" Type="http://schemas.openxmlformats.org/officeDocument/2006/relationships/image" Target="../media/image96.jp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5.png"/><Relationship Id="rId11" Type="http://schemas.openxmlformats.org/officeDocument/2006/relationships/image" Target="../media/image112.png"/><Relationship Id="rId5" Type="http://schemas.openxmlformats.org/officeDocument/2006/relationships/image" Target="../media/image8.png"/><Relationship Id="rId15" Type="http://schemas.openxmlformats.org/officeDocument/2006/relationships/image" Target="../media/image116.png"/><Relationship Id="rId23" Type="http://schemas.openxmlformats.org/officeDocument/2006/relationships/image" Target="../media/image123.png"/><Relationship Id="rId10" Type="http://schemas.openxmlformats.org/officeDocument/2006/relationships/image" Target="../media/image111.png"/><Relationship Id="rId19" Type="http://schemas.openxmlformats.org/officeDocument/2006/relationships/image" Target="../media/image120.tif"/><Relationship Id="rId4" Type="http://schemas.openxmlformats.org/officeDocument/2006/relationships/image" Target="../media/image109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12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80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13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8.jpg"/><Relationship Id="rId5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3CFCF">
                <a:alpha val="14000"/>
              </a:srgbClr>
            </a:gs>
            <a:gs pos="100000">
              <a:srgbClr val="FFD400">
                <a:alpha val="4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39075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88" b="-48888"/>
            </a:stretch>
          </a:blipFill>
        </p:spPr>
        <p:txBody>
          <a:bodyPr/>
          <a:lstStyle/>
          <a:p>
            <a:pPr defTabSz="457200"/>
            <a:endParaRPr lang="pt-BR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57190" y="4517424"/>
            <a:ext cx="9258379" cy="959505"/>
          </a:xfrm>
          <a:custGeom>
            <a:avLst/>
            <a:gdLst/>
            <a:ahLst/>
            <a:cxnLst/>
            <a:rect l="l" t="t" r="r" b="b"/>
            <a:pathLst>
              <a:path w="18516757" h="1919009">
                <a:moveTo>
                  <a:pt x="0" y="0"/>
                </a:moveTo>
                <a:lnTo>
                  <a:pt x="18516758" y="0"/>
                </a:lnTo>
                <a:lnTo>
                  <a:pt x="18516758" y="1919010"/>
                </a:lnTo>
                <a:lnTo>
                  <a:pt x="0" y="19190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pt-BR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4C54448-6FF7-74D6-4CEC-83FD14436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2" y="1933697"/>
            <a:ext cx="1708450" cy="67839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BF3DC83-62F5-C35E-8043-0983CEFE7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42" y="3737474"/>
            <a:ext cx="1254826" cy="7770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068FC80-D73B-D96B-6937-863C26960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58" y="2907527"/>
            <a:ext cx="1526592" cy="513932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3BE7F165-BE78-F228-AE72-C96049357C00}"/>
              </a:ext>
            </a:extLst>
          </p:cNvPr>
          <p:cNvSpPr txBox="1">
            <a:spLocks/>
          </p:cNvSpPr>
          <p:nvPr/>
        </p:nvSpPr>
        <p:spPr>
          <a:xfrm>
            <a:off x="2928513" y="3024156"/>
            <a:ext cx="4710253" cy="2135026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83">
              <a:spcBef>
                <a:spcPts val="750"/>
              </a:spcBef>
              <a:buNone/>
              <a:defRPr/>
            </a:pPr>
            <a:r>
              <a:rPr lang="pt-BR" sz="3800" b="1" dirty="0">
                <a:solidFill>
                  <a:srgbClr val="000000"/>
                </a:solidFill>
                <a:latin typeface="Arial"/>
              </a:rPr>
              <a:t>Prof. Dr. Helton José Alves</a:t>
            </a:r>
          </a:p>
          <a:p>
            <a:pPr marL="0" indent="0" algn="ctr" defTabSz="685783">
              <a:spcBef>
                <a:spcPts val="750"/>
              </a:spcBef>
              <a:buNone/>
              <a:defRPr/>
            </a:pPr>
            <a:endParaRPr lang="pt-BR" sz="975" b="1" dirty="0">
              <a:solidFill>
                <a:srgbClr val="7030A0"/>
              </a:solidFill>
              <a:latin typeface="Arial"/>
            </a:endParaRPr>
          </a:p>
          <a:p>
            <a:pPr marL="0" indent="0" algn="ctr" defTabSz="685783">
              <a:spcBef>
                <a:spcPts val="750"/>
              </a:spcBef>
              <a:buNone/>
              <a:defRPr/>
            </a:pPr>
            <a:endParaRPr lang="pt-BR" sz="975" b="1" dirty="0">
              <a:solidFill>
                <a:srgbClr val="7030A0"/>
              </a:solidFill>
              <a:latin typeface="Arial"/>
            </a:endParaRPr>
          </a:p>
          <a:p>
            <a:pPr marL="0" indent="0" algn="ctr" defTabSz="514350">
              <a:spcBef>
                <a:spcPts val="563"/>
              </a:spcBef>
              <a:buNone/>
              <a:defRPr/>
            </a:pPr>
            <a:r>
              <a:rPr lang="pt-BR" sz="2900" b="1" dirty="0">
                <a:solidFill>
                  <a:prstClr val="black"/>
                </a:solidFill>
                <a:latin typeface="Arial"/>
              </a:rPr>
              <a:t>DEQ – Setor de Tecnologia / UFPR</a:t>
            </a:r>
          </a:p>
          <a:p>
            <a:pPr marL="0" indent="0" algn="ctr" defTabSz="514350">
              <a:spcBef>
                <a:spcPts val="563"/>
              </a:spcBef>
              <a:buNone/>
              <a:defRPr/>
            </a:pPr>
            <a:r>
              <a:rPr lang="pt-BR" sz="2900" b="1" dirty="0">
                <a:solidFill>
                  <a:srgbClr val="000000"/>
                </a:solidFill>
                <a:latin typeface="Arial"/>
              </a:rPr>
              <a:t>Laboratório de Materiais e Energias Renováveis (LABMATER)</a:t>
            </a:r>
          </a:p>
          <a:p>
            <a:pPr marL="0" indent="0" algn="ctr" defTabSz="514350">
              <a:spcBef>
                <a:spcPts val="563"/>
              </a:spcBef>
              <a:buNone/>
              <a:defRPr/>
            </a:pPr>
            <a:r>
              <a:rPr lang="pt-BR" sz="2900" b="1" dirty="0">
                <a:solidFill>
                  <a:srgbClr val="7030A0"/>
                </a:solidFill>
                <a:latin typeface="Calibri"/>
              </a:rPr>
              <a:t>PQ1D-CNPq – Engenharia de Energia</a:t>
            </a:r>
          </a:p>
          <a:p>
            <a:pPr marL="0" indent="0" algn="ctr" defTabSz="514350">
              <a:spcBef>
                <a:spcPts val="563"/>
              </a:spcBef>
              <a:buNone/>
              <a:defRPr/>
            </a:pPr>
            <a:r>
              <a:rPr lang="pt-BR" sz="2900" b="1" dirty="0">
                <a:solidFill>
                  <a:srgbClr val="7030A0"/>
                </a:solidFill>
                <a:latin typeface="Calibri"/>
              </a:rPr>
              <a:t>Diretor Técnico-Científico da ABH2</a:t>
            </a:r>
          </a:p>
          <a:p>
            <a:pPr marL="0" indent="0" algn="ctr" defTabSz="514350">
              <a:spcBef>
                <a:spcPts val="563"/>
              </a:spcBef>
              <a:buNone/>
              <a:defRPr/>
            </a:pPr>
            <a:r>
              <a:rPr lang="pt-BR" sz="2900" b="1" dirty="0">
                <a:solidFill>
                  <a:srgbClr val="7030A0"/>
                </a:solidFill>
                <a:latin typeface="Calibri"/>
              </a:rPr>
              <a:t>Facilitador – NAPI Hidrogênio</a:t>
            </a:r>
          </a:p>
          <a:p>
            <a:pPr marL="0" indent="0" algn="ctr" defTabSz="685783">
              <a:lnSpc>
                <a:spcPct val="160000"/>
              </a:lnSpc>
              <a:spcBef>
                <a:spcPts val="750"/>
              </a:spcBef>
              <a:buNone/>
              <a:defRPr/>
            </a:pPr>
            <a:endParaRPr lang="pt-BR" sz="500" b="1" dirty="0">
              <a:solidFill>
                <a:srgbClr val="000000"/>
              </a:solidFill>
              <a:latin typeface="Arial"/>
            </a:endParaRPr>
          </a:p>
          <a:p>
            <a:pPr marL="0" indent="0" algn="ctr" defTabSz="685783">
              <a:lnSpc>
                <a:spcPct val="160000"/>
              </a:lnSpc>
              <a:spcBef>
                <a:spcPts val="750"/>
              </a:spcBef>
              <a:buNone/>
              <a:defRPr/>
            </a:pPr>
            <a:endParaRPr lang="pt-BR" sz="500" b="1" dirty="0">
              <a:solidFill>
                <a:srgbClr val="000000"/>
              </a:solidFill>
              <a:latin typeface="Arial"/>
            </a:endParaRPr>
          </a:p>
          <a:p>
            <a:pPr marL="0" indent="0" algn="ctr" defTabSz="685783">
              <a:spcBef>
                <a:spcPts val="750"/>
              </a:spcBef>
              <a:buNone/>
              <a:defRPr/>
            </a:pPr>
            <a:r>
              <a:rPr lang="pt-BR" sz="3000" b="1" dirty="0">
                <a:solidFill>
                  <a:srgbClr val="000000"/>
                </a:solidFill>
                <a:latin typeface="Arial"/>
              </a:rPr>
              <a:t>06/05/2026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654FC4EB-1D73-92C7-9BA6-9CF5881596C2}"/>
              </a:ext>
            </a:extLst>
          </p:cNvPr>
          <p:cNvSpPr txBox="1">
            <a:spLocks/>
          </p:cNvSpPr>
          <p:nvPr/>
        </p:nvSpPr>
        <p:spPr>
          <a:xfrm>
            <a:off x="1847702" y="1671088"/>
            <a:ext cx="6829267" cy="959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spcAft>
                <a:spcPts val="450"/>
              </a:spcAft>
              <a:defRPr/>
            </a:pPr>
            <a:r>
              <a:rPr lang="pt-BR" sz="3200" b="1" dirty="0">
                <a:solidFill>
                  <a:srgbClr val="7030A0"/>
                </a:solidFill>
                <a:latin typeface="Arial"/>
              </a:rPr>
              <a:t>“Da biomassa ao hidrogênio de baixa emissão de carbono”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8BDD1CB-5307-FD87-D6F3-55BE53F4E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2" y="501577"/>
            <a:ext cx="1708450" cy="1136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366742-C866-8C55-6346-A5601378F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0668" y="77274"/>
            <a:ext cx="4801270" cy="11431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Google Shape;422;p30">
            <a:extLst>
              <a:ext uri="{FF2B5EF4-FFF2-40B4-BE49-F238E27FC236}">
                <a16:creationId xmlns:a16="http://schemas.microsoft.com/office/drawing/2014/main" id="{D6E200E3-B14C-1EF6-A441-CCBE2CB05460}"/>
              </a:ext>
            </a:extLst>
          </p:cNvPr>
          <p:cNvCxnSpPr>
            <a:cxnSpLocks/>
          </p:cNvCxnSpPr>
          <p:nvPr/>
        </p:nvCxnSpPr>
        <p:spPr>
          <a:xfrm>
            <a:off x="254686" y="670724"/>
            <a:ext cx="3759375" cy="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" name="Google Shape;414;p30">
            <a:extLst>
              <a:ext uri="{FF2B5EF4-FFF2-40B4-BE49-F238E27FC236}">
                <a16:creationId xmlns:a16="http://schemas.microsoft.com/office/drawing/2014/main" id="{1297880E-A360-699F-EAAA-5733F9169BB3}"/>
              </a:ext>
            </a:extLst>
          </p:cNvPr>
          <p:cNvSpPr txBox="1"/>
          <p:nvPr/>
        </p:nvSpPr>
        <p:spPr>
          <a:xfrm>
            <a:off x="158633" y="122557"/>
            <a:ext cx="7232993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Legislação atual no Brasil</a:t>
            </a:r>
            <a:endParaRPr kumimoji="0" sz="195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rmala UI Semilight"/>
              <a:ea typeface="+mn-ea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5DC1661D-7BA0-C6F2-D50D-60C0D0BAEAD1}"/>
              </a:ext>
            </a:extLst>
          </p:cNvPr>
          <p:cNvSpPr/>
          <p:nvPr/>
        </p:nvSpPr>
        <p:spPr>
          <a:xfrm>
            <a:off x="254686" y="1119766"/>
            <a:ext cx="3479948" cy="2429118"/>
          </a:xfrm>
          <a:prstGeom prst="rect">
            <a:avLst/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rmala UI Semilight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3E33305-DDB6-38CD-8094-95822380AC33}"/>
              </a:ext>
            </a:extLst>
          </p:cNvPr>
          <p:cNvSpPr txBox="1"/>
          <p:nvPr/>
        </p:nvSpPr>
        <p:spPr>
          <a:xfrm>
            <a:off x="289949" y="2309809"/>
            <a:ext cx="3444684" cy="1165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Política Nacional para o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Hidrogênio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de Baixa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Emissão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de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Carbono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22527B">
                  <a:lumMod val="50000"/>
                </a:srgbClr>
              </a:solidFill>
              <a:effectLst/>
              <a:uLnTx/>
              <a:uFillTx/>
              <a:latin typeface="Nirmala UI Semilight"/>
              <a:ea typeface="+mn-ea"/>
              <a:cs typeface="+mn-cs"/>
            </a:endParaRPr>
          </a:p>
          <a:p>
            <a:pPr marL="128588" marR="0" lvl="0" indent="-128588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Incentivos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Rehidro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and PHBC)</a:t>
            </a:r>
          </a:p>
          <a:p>
            <a:pPr marL="128588" marR="0" lvl="0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Sistema de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Certificação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do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Hidrogênio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Brasileiro /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Hidrogênio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de Baixa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Emissão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de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Carbono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: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independente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de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tecnologia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e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baseado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em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emissões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irmala UI Semilight"/>
              <a:ea typeface="+mn-ea"/>
              <a:cs typeface="+mn-cs"/>
            </a:endParaRPr>
          </a:p>
        </p:txBody>
      </p:sp>
      <p:sp>
        <p:nvSpPr>
          <p:cNvPr id="13" name="CaixaDeTexto 4">
            <a:extLst>
              <a:ext uri="{FF2B5EF4-FFF2-40B4-BE49-F238E27FC236}">
                <a16:creationId xmlns:a16="http://schemas.microsoft.com/office/drawing/2014/main" id="{311C08C5-2049-E169-C565-126CBCCE83BF}"/>
              </a:ext>
            </a:extLst>
          </p:cNvPr>
          <p:cNvSpPr txBox="1"/>
          <p:nvPr/>
        </p:nvSpPr>
        <p:spPr>
          <a:xfrm>
            <a:off x="613503" y="1762671"/>
            <a:ext cx="2663930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small" spc="0" normalizeH="0" baseline="0" noProof="0" dirty="0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Lei 14.948, 2 de Agosto de 2024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small" spc="0" normalizeH="0" baseline="0" noProof="0" dirty="0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Lei 14.990, 27 de </a:t>
            </a:r>
            <a:r>
              <a:rPr kumimoji="0" lang="en-US" sz="1350" b="1" i="0" u="none" strike="noStrike" kern="1200" cap="small" spc="0" normalizeH="0" baseline="0" noProof="0" dirty="0" err="1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Setembro</a:t>
            </a:r>
            <a:r>
              <a:rPr kumimoji="0" lang="en-US" sz="1350" b="1" i="0" u="none" strike="noStrike" kern="1200" cap="small" spc="0" normalizeH="0" baseline="0" noProof="0" dirty="0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de 2024</a:t>
            </a:r>
          </a:p>
        </p:txBody>
      </p:sp>
      <p:pic>
        <p:nvPicPr>
          <p:cNvPr id="14" name="Graphic 11" descr="Scroll with solid fill">
            <a:extLst>
              <a:ext uri="{FF2B5EF4-FFF2-40B4-BE49-F238E27FC236}">
                <a16:creationId xmlns:a16="http://schemas.microsoft.com/office/drawing/2014/main" id="{A30C8DCB-2529-1045-7FAD-5EEA67B499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300" y="1286377"/>
            <a:ext cx="436205" cy="413903"/>
          </a:xfrm>
          <a:prstGeom prst="rect">
            <a:avLst/>
          </a:prstGeom>
        </p:spPr>
      </p:pic>
      <p:sp>
        <p:nvSpPr>
          <p:cNvPr id="15" name="CaixaDeTexto 4">
            <a:extLst>
              <a:ext uri="{FF2B5EF4-FFF2-40B4-BE49-F238E27FC236}">
                <a16:creationId xmlns:a16="http://schemas.microsoft.com/office/drawing/2014/main" id="{579CC438-54F4-D430-A28A-EA89E3014D68}"/>
              </a:ext>
            </a:extLst>
          </p:cNvPr>
          <p:cNvSpPr txBox="1"/>
          <p:nvPr/>
        </p:nvSpPr>
        <p:spPr>
          <a:xfrm>
            <a:off x="936617" y="1343224"/>
            <a:ext cx="2448337" cy="300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small" spc="0" normalizeH="0" baseline="0" noProof="0" dirty="0" err="1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Estrutura</a:t>
            </a:r>
            <a:r>
              <a:rPr kumimoji="0" lang="en-US" sz="1350" b="1" i="0" u="none" strike="noStrike" kern="1200" cap="small" spc="0" normalizeH="0" baseline="0" noProof="0" dirty="0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</a:t>
            </a:r>
            <a:r>
              <a:rPr kumimoji="0" lang="en-US" sz="1350" b="1" i="0" u="none" strike="noStrike" kern="1200" cap="small" spc="0" normalizeH="0" baseline="0" noProof="0" dirty="0" err="1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regulatória</a:t>
            </a:r>
            <a:r>
              <a:rPr kumimoji="0" lang="en-US" sz="1350" b="1" i="0" u="none" strike="noStrike" kern="1200" cap="small" spc="0" normalizeH="0" baseline="0" noProof="0" dirty="0">
                <a:ln>
                  <a:noFill/>
                </a:ln>
                <a:solidFill>
                  <a:srgbClr val="22527B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+mn-cs"/>
              </a:rPr>
              <a:t> legal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8119388-B4DF-5978-676F-D337D9A2A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75" y="191998"/>
            <a:ext cx="3479948" cy="244850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F13F9D9-94E3-DF75-BDC3-193F41258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088" y="3083492"/>
            <a:ext cx="5333414" cy="2036992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9EA0ADE3-A7F9-5DD3-D0FD-8D90D346D102}"/>
              </a:ext>
            </a:extLst>
          </p:cNvPr>
          <p:cNvSpPr/>
          <p:nvPr/>
        </p:nvSpPr>
        <p:spPr>
          <a:xfrm>
            <a:off x="4618494" y="3089018"/>
            <a:ext cx="2162014" cy="181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rmala UI Semilight"/>
              <a:ea typeface="+mn-ea"/>
              <a:cs typeface="+mn-cs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D99955E-4C13-F8E4-F290-6A1D9074697D}"/>
              </a:ext>
            </a:extLst>
          </p:cNvPr>
          <p:cNvSpPr/>
          <p:nvPr/>
        </p:nvSpPr>
        <p:spPr>
          <a:xfrm>
            <a:off x="4618494" y="3789030"/>
            <a:ext cx="1115879" cy="1503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rmala UI Semilight"/>
              <a:ea typeface="+mn-ea"/>
              <a:cs typeface="+mn-cs"/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3EE47F77-3006-29F1-3EFB-BE9E680D4C92}"/>
              </a:ext>
            </a:extLst>
          </p:cNvPr>
          <p:cNvCxnSpPr>
            <a:cxnSpLocks/>
          </p:cNvCxnSpPr>
          <p:nvPr/>
        </p:nvCxnSpPr>
        <p:spPr>
          <a:xfrm>
            <a:off x="5579390" y="3577037"/>
            <a:ext cx="2611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m 21">
            <a:extLst>
              <a:ext uri="{FF2B5EF4-FFF2-40B4-BE49-F238E27FC236}">
                <a16:creationId xmlns:a16="http://schemas.microsoft.com/office/drawing/2014/main" id="{B15E411B-75CB-3559-4978-BEF57BA047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985" y="544984"/>
            <a:ext cx="684741" cy="512040"/>
          </a:xfrm>
          <a:prstGeom prst="rect">
            <a:avLst/>
          </a:prstGeom>
        </p:spPr>
      </p:pic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481998B8-C477-6484-3F8A-A605163A53AD}"/>
              </a:ext>
            </a:extLst>
          </p:cNvPr>
          <p:cNvCxnSpPr>
            <a:cxnSpLocks/>
          </p:cNvCxnSpPr>
          <p:nvPr/>
        </p:nvCxnSpPr>
        <p:spPr>
          <a:xfrm>
            <a:off x="3852717" y="4264128"/>
            <a:ext cx="34082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eta: para a Direita Listrada 26">
            <a:extLst>
              <a:ext uri="{FF2B5EF4-FFF2-40B4-BE49-F238E27FC236}">
                <a16:creationId xmlns:a16="http://schemas.microsoft.com/office/drawing/2014/main" id="{158CCF43-9F2C-C0FE-56D3-DFBD830F164E}"/>
              </a:ext>
            </a:extLst>
          </p:cNvPr>
          <p:cNvSpPr/>
          <p:nvPr/>
        </p:nvSpPr>
        <p:spPr>
          <a:xfrm rot="5400000">
            <a:off x="6022823" y="2659248"/>
            <a:ext cx="364210" cy="357378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rmala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557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3779B-540A-6BE2-81CF-FA9305F97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5A11D68-5FB9-20D6-C1CF-EF0C0A956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4931"/>
          </a:xfr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6556994-BEB1-A803-F903-93FCB066B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29" y="4530873"/>
            <a:ext cx="2493629" cy="597186"/>
          </a:xfrm>
          <a:prstGeom prst="rect">
            <a:avLst/>
          </a:prstGeom>
        </p:spPr>
      </p:pic>
      <p:sp>
        <p:nvSpPr>
          <p:cNvPr id="11" name="Text Box 16">
            <a:extLst>
              <a:ext uri="{FF2B5EF4-FFF2-40B4-BE49-F238E27FC236}">
                <a16:creationId xmlns:a16="http://schemas.microsoft.com/office/drawing/2014/main" id="{99F6C2E1-25C4-A6BA-9D34-0CFCBA4F0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701" y="2303522"/>
            <a:ext cx="575602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>
              <a:spcBef>
                <a:spcPct val="50000"/>
              </a:spcBef>
              <a:buNone/>
              <a:defRPr/>
            </a:pPr>
            <a:r>
              <a:rPr lang="pt-BR" altLang="pt-BR" sz="2100" b="1" dirty="0">
                <a:solidFill>
                  <a:srgbClr val="FFFF00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O BIOGÁS NA ROTA DO HIDROGÊNIO</a:t>
            </a:r>
            <a:endParaRPr lang="pt-BR" altLang="pt-BR" sz="1200" b="1" dirty="0">
              <a:solidFill>
                <a:srgbClr val="FFFF00"/>
              </a:solidFill>
              <a:latin typeface="Comic Sans MS" panose="030F0702030302020204" pitchFamily="66" charset="0"/>
              <a:sym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BA9DB78-4DEB-D97D-75BA-5223D61C2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5" y="517180"/>
            <a:ext cx="708754" cy="281434"/>
          </a:xfrm>
          <a:prstGeom prst="rect">
            <a:avLst/>
          </a:prstGeom>
        </p:spPr>
      </p:pic>
      <p:pic>
        <p:nvPicPr>
          <p:cNvPr id="6" name="Imagem 11">
            <a:extLst>
              <a:ext uri="{FF2B5EF4-FFF2-40B4-BE49-F238E27FC236}">
                <a16:creationId xmlns:a16="http://schemas.microsoft.com/office/drawing/2014/main" id="{43A80480-0B68-1BBE-79AD-762F4063A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" y="25525"/>
            <a:ext cx="679967" cy="4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6599E1E-7B59-808D-59BB-53680BA7DC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849" y="4170794"/>
            <a:ext cx="866663" cy="92024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1515A31-0D68-7789-8143-262E9DD7C8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" y="4170794"/>
            <a:ext cx="1382286" cy="93203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043A946-C7D6-6409-F34F-95B31C9F74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9777" y="4170794"/>
            <a:ext cx="1281749" cy="93203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79C9CCE-DD43-69CA-24D7-62C315F293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389" y="4170794"/>
            <a:ext cx="1495146" cy="93203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2914880E-EBDF-542D-B8A5-ADEC4E80C7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902" y="4158426"/>
            <a:ext cx="2651122" cy="94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278909C-56BC-5583-A24F-F10B39984E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9354" y="4170794"/>
            <a:ext cx="1301128" cy="9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07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FDC57-7AA0-0709-1032-ED3434198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1">
            <a:extLst>
              <a:ext uri="{FF2B5EF4-FFF2-40B4-BE49-F238E27FC236}">
                <a16:creationId xmlns:a16="http://schemas.microsoft.com/office/drawing/2014/main" id="{3A8E242C-876F-24DF-8298-E27C22E08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" y="35003"/>
            <a:ext cx="9715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EE24656-F826-B441-9A7D-EE4DC61F3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4" y="747108"/>
            <a:ext cx="971550" cy="385786"/>
          </a:xfrm>
          <a:prstGeom prst="rect">
            <a:avLst/>
          </a:prstGeom>
        </p:spPr>
      </p:pic>
      <p:sp>
        <p:nvSpPr>
          <p:cNvPr id="3" name="AutoShape 12">
            <a:extLst>
              <a:ext uri="{FF2B5EF4-FFF2-40B4-BE49-F238E27FC236}">
                <a16:creationId xmlns:a16="http://schemas.microsoft.com/office/drawing/2014/main" id="{67402D49-79E2-7DE0-BA5D-7BF69CE3B1D3}"/>
              </a:ext>
            </a:extLst>
          </p:cNvPr>
          <p:cNvSpPr>
            <a:spLocks/>
          </p:cNvSpPr>
          <p:nvPr/>
        </p:nvSpPr>
        <p:spPr bwMode="auto">
          <a:xfrm>
            <a:off x="2515007" y="971061"/>
            <a:ext cx="6598836" cy="361217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89" tIns="34289" rIns="34289" bIns="34289"/>
          <a:lstStyle>
            <a:lvl1pPr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1) </a:t>
            </a:r>
            <a:r>
              <a:rPr kumimoji="0" lang="en-US" alt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Biogás</a:t>
            </a:r>
            <a:r>
              <a:rPr kumimoji="0" lang="en-US" alt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3435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in </a:t>
            </a:r>
            <a:r>
              <a:rPr kumimoji="0" lang="en-US" altLang="pt-B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3435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natura</a:t>
            </a:r>
            <a:r>
              <a:rPr kumimoji="0" lang="en-US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:</a:t>
            </a:r>
            <a:r>
              <a:rPr kumimoji="0" lang="en-US" altLang="pt-B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55 – 70% CH</a:t>
            </a:r>
            <a:r>
              <a:rPr kumimoji="0" lang="en-US" altLang="pt-BR" sz="165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r>
              <a:rPr kumimoji="0" lang="en-US" altLang="pt-BR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kumimoji="0" lang="en-US" altLang="pt-BR" sz="16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metano</a:t>
            </a:r>
            <a:r>
              <a:rPr kumimoji="0" lang="en-US" altLang="pt-BR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			 30 – 45% CO</a:t>
            </a:r>
            <a:r>
              <a:rPr kumimoji="0" lang="en-US" altLang="pt-BR" sz="165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			 100-5000 mg/m</a:t>
            </a:r>
            <a:r>
              <a:rPr kumimoji="0" lang="en-US" altLang="pt-BR" sz="16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r>
              <a:rPr kumimoji="0" lang="en-US" altLang="pt-BR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H</a:t>
            </a:r>
            <a:r>
              <a:rPr kumimoji="0" lang="en-US" altLang="pt-BR" sz="165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kumimoji="0" lang="en-US" altLang="pt-BR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S </a:t>
            </a:r>
            <a:r>
              <a:rPr kumimoji="0" lang="en-US" alt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kumimoji="0" lang="en-US" altLang="pt-B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depende</a:t>
            </a:r>
            <a:r>
              <a:rPr kumimoji="0" lang="en-US" alt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da </a:t>
            </a:r>
            <a:r>
              <a:rPr kumimoji="0" lang="en-US" altLang="pt-BR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matéria</a:t>
            </a:r>
            <a:r>
              <a:rPr kumimoji="0" lang="en-US" alt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prima)</a:t>
            </a: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			</a:t>
            </a:r>
            <a:r>
              <a:rPr kumimoji="0" lang="en-US" alt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siloxanos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, NH</a:t>
            </a:r>
            <a:r>
              <a:rPr kumimoji="0" lang="en-US" altLang="pt-B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, O</a:t>
            </a:r>
            <a:r>
              <a:rPr kumimoji="0" lang="en-US" altLang="pt-B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, H</a:t>
            </a:r>
            <a:r>
              <a:rPr kumimoji="0" lang="en-US" altLang="pt-B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, N</a:t>
            </a:r>
            <a:r>
              <a:rPr kumimoji="0" lang="en-US" altLang="pt-B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, H</a:t>
            </a:r>
            <a:r>
              <a:rPr kumimoji="0" lang="en-US" altLang="pt-B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</a:t>
            </a:r>
            <a:endParaRPr kumimoji="0" lang="en-US" altLang="pt-B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charset="0"/>
              <a:ea typeface="MS PGothic" panose="020B0600070205080204" pitchFamily="34" charset="-128"/>
              <a:cs typeface="+mn-cs"/>
              <a:sym typeface="Arial Bold" charset="0"/>
            </a:endParaRP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charset="0"/>
              <a:ea typeface="MS PGothic" panose="020B0600070205080204" pitchFamily="34" charset="-128"/>
              <a:cs typeface="+mn-cs"/>
              <a:sym typeface="Arial Bold" charset="0"/>
            </a:endParaRP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2) </a:t>
            </a:r>
            <a:r>
              <a:rPr kumimoji="0" lang="en-US" alt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Biogás</a:t>
            </a:r>
            <a:r>
              <a:rPr kumimoji="0" lang="en-US" alt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parcialmente</a:t>
            </a:r>
            <a:r>
              <a:rPr kumimoji="0" lang="en-US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 </a:t>
            </a:r>
            <a:r>
              <a:rPr kumimoji="0" lang="en-US" alt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435FF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tratado</a:t>
            </a:r>
            <a:r>
              <a:rPr kumimoji="0" lang="en-US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: </a:t>
            </a:r>
            <a:r>
              <a:rPr kumimoji="0" lang="en-US" alt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remoção</a:t>
            </a:r>
            <a:r>
              <a:rPr kumimoji="0" lang="en-US" alt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de H</a:t>
            </a:r>
            <a:r>
              <a:rPr kumimoji="0" lang="en-US" altLang="pt-BR" sz="16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kumimoji="0" lang="en-US" alt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S e outros</a:t>
            </a: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charset="0"/>
              <a:ea typeface="MS PGothic" panose="020B0600070205080204" pitchFamily="34" charset="-128"/>
              <a:cs typeface="+mn-cs"/>
              <a:sym typeface="Arial Bold" charset="0"/>
            </a:endParaRP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3) </a:t>
            </a:r>
            <a:r>
              <a:rPr kumimoji="0" lang="en-US" alt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Biogás</a:t>
            </a:r>
            <a:r>
              <a:rPr kumimoji="0" lang="en-US" altLang="pt-B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enriquecido</a:t>
            </a:r>
            <a:r>
              <a:rPr kumimoji="0" lang="en-US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 </a:t>
            </a:r>
            <a:r>
              <a:rPr kumimoji="0" lang="en-US" alt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em</a:t>
            </a:r>
            <a:r>
              <a:rPr kumimoji="0" lang="en-US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 </a:t>
            </a:r>
            <a:r>
              <a:rPr kumimoji="0" lang="en-US" alt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435FF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biometano</a:t>
            </a:r>
            <a:r>
              <a:rPr kumimoji="0" lang="en-US" alt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:   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min.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 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90,0% mol CH</a:t>
            </a:r>
            <a:r>
              <a:rPr kumimoji="0" lang="en-US" altLang="pt-B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				   	           </a:t>
            </a:r>
            <a:r>
              <a:rPr kumimoji="0" lang="en-US" alt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máx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. 3,0% mol CO</a:t>
            </a:r>
            <a:r>
              <a:rPr kumimoji="0" lang="en-US" altLang="pt-B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Res. ANP: 8/2015, 685/2017, 886/2022 e 906/2022              </a:t>
            </a:r>
            <a:r>
              <a:rPr kumimoji="0" lang="en-US" alt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máx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. 10 mg/m</a:t>
            </a:r>
            <a:r>
              <a:rPr kumimoji="0" lang="en-US" altLang="pt-B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H</a:t>
            </a:r>
            <a:r>
              <a:rPr kumimoji="0" lang="en-US" altLang="pt-BR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					           </a:t>
            </a:r>
            <a:r>
              <a:rPr kumimoji="0" lang="en-US" alt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máx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Arial" panose="020B0604020202020204" pitchFamily="34" charset="0"/>
                <a:sym typeface="Arial Bold" charset="0"/>
              </a:rPr>
              <a:t>. 0,3 </a:t>
            </a:r>
            <a:r>
              <a:rPr kumimoji="0" lang="en-US" alt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mgSi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/m</a:t>
            </a:r>
            <a:r>
              <a:rPr kumimoji="0" lang="en-US" altLang="pt-B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r>
              <a:rPr kumimoji="0" lang="en-US" alt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siloxanos</a:t>
            </a:r>
            <a:endParaRPr kumimoji="0" lang="en-US" alt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 charset="0"/>
              <a:ea typeface="MS PGothic" panose="020B0600070205080204" pitchFamily="34" charset="-128"/>
              <a:cs typeface="+mn-cs"/>
              <a:sym typeface="Arial Bold" charset="0"/>
            </a:endParaRPr>
          </a:p>
        </p:txBody>
      </p:sp>
      <p:sp>
        <p:nvSpPr>
          <p:cNvPr id="6" name="AutoShape 13">
            <a:extLst>
              <a:ext uri="{FF2B5EF4-FFF2-40B4-BE49-F238E27FC236}">
                <a16:creationId xmlns:a16="http://schemas.microsoft.com/office/drawing/2014/main" id="{9A10A410-D055-45A1-4056-A682CF59B8B3}"/>
              </a:ext>
            </a:extLst>
          </p:cNvPr>
          <p:cNvSpPr>
            <a:spLocks/>
          </p:cNvSpPr>
          <p:nvPr/>
        </p:nvSpPr>
        <p:spPr bwMode="auto">
          <a:xfrm>
            <a:off x="2216990" y="2571751"/>
            <a:ext cx="6849005" cy="2411125"/>
          </a:xfrm>
          <a:custGeom>
            <a:avLst/>
            <a:gdLst>
              <a:gd name="T0" fmla="*/ 539750 w 21600"/>
              <a:gd name="T1" fmla="*/ 719932 h 21600"/>
              <a:gd name="T2" fmla="*/ 539750 w 21600"/>
              <a:gd name="T3" fmla="*/ 719932 h 21600"/>
              <a:gd name="T4" fmla="*/ 539750 w 21600"/>
              <a:gd name="T5" fmla="*/ 719932 h 21600"/>
              <a:gd name="T6" fmla="*/ 539750 w 21600"/>
              <a:gd name="T7" fmla="*/ 7199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38100" cap="flat" cmpd="sng">
            <a:solidFill>
              <a:srgbClr val="3435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14">
            <a:extLst>
              <a:ext uri="{FF2B5EF4-FFF2-40B4-BE49-F238E27FC236}">
                <a16:creationId xmlns:a16="http://schemas.microsoft.com/office/drawing/2014/main" id="{2B35E42A-8EF4-6DF0-E1A8-ACBB708CFAFF}"/>
              </a:ext>
            </a:extLst>
          </p:cNvPr>
          <p:cNvSpPr>
            <a:spLocks/>
          </p:cNvSpPr>
          <p:nvPr/>
        </p:nvSpPr>
        <p:spPr bwMode="auto">
          <a:xfrm>
            <a:off x="2354233" y="4506869"/>
            <a:ext cx="3968935" cy="31529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4289" tIns="34289" rIns="34289" bIns="34289"/>
          <a:lstStyle>
            <a:lvl1pPr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15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Composição</a:t>
            </a:r>
            <a:r>
              <a:rPr kumimoji="0" lang="en-US" altLang="pt-BR" sz="15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 e PCI </a:t>
            </a:r>
            <a:r>
              <a:rPr kumimoji="0" lang="en-US" altLang="pt-BR" sz="15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semelhantes</a:t>
            </a:r>
            <a:r>
              <a:rPr kumimoji="0" lang="en-US" altLang="pt-BR" sz="15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 </a:t>
            </a:r>
            <a:r>
              <a:rPr kumimoji="0" lang="en-US" altLang="pt-BR" sz="157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ao</a:t>
            </a:r>
            <a:r>
              <a:rPr kumimoji="0" lang="en-US" altLang="pt-BR" sz="15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old" charset="0"/>
                <a:ea typeface="MS PGothic" panose="020B0600070205080204" pitchFamily="34" charset="-128"/>
                <a:cs typeface="+mn-cs"/>
                <a:sym typeface="Arial Bold" charset="0"/>
              </a:rPr>
              <a:t> GN</a:t>
            </a:r>
            <a:endParaRPr kumimoji="0" lang="en-US" altLang="pt-BR" sz="157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Nuvem 7">
            <a:extLst>
              <a:ext uri="{FF2B5EF4-FFF2-40B4-BE49-F238E27FC236}">
                <a16:creationId xmlns:a16="http://schemas.microsoft.com/office/drawing/2014/main" id="{D05E585E-CBB2-F7F2-23C8-005B8D4264E7}"/>
              </a:ext>
            </a:extLst>
          </p:cNvPr>
          <p:cNvSpPr/>
          <p:nvPr/>
        </p:nvSpPr>
        <p:spPr>
          <a:xfrm>
            <a:off x="-14170" y="1180382"/>
            <a:ext cx="2996603" cy="1873821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B2ADE30-DBEB-5858-E03D-F651EFF53534}"/>
              </a:ext>
            </a:extLst>
          </p:cNvPr>
          <p:cNvSpPr txBox="1"/>
          <p:nvPr/>
        </p:nvSpPr>
        <p:spPr>
          <a:xfrm>
            <a:off x="517455" y="1371036"/>
            <a:ext cx="45031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</a:t>
            </a:r>
            <a:r>
              <a:rPr kumimoji="0" lang="pt-BR" sz="2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79679D3-4496-87A8-BE12-550B0DD4CD90}"/>
              </a:ext>
            </a:extLst>
          </p:cNvPr>
          <p:cNvSpPr txBox="1"/>
          <p:nvPr/>
        </p:nvSpPr>
        <p:spPr>
          <a:xfrm>
            <a:off x="1487215" y="1280979"/>
            <a:ext cx="450318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</a:t>
            </a:r>
            <a:r>
              <a:rPr kumimoji="0" lang="pt-BR" sz="2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61713A6-885F-E695-BDDA-DFF4FB4EC4C9}"/>
              </a:ext>
            </a:extLst>
          </p:cNvPr>
          <p:cNvSpPr txBox="1"/>
          <p:nvPr/>
        </p:nvSpPr>
        <p:spPr>
          <a:xfrm>
            <a:off x="198926" y="2038140"/>
            <a:ext cx="450318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pt-BR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0F19107-FFB8-925E-4665-4CDFA17E84D7}"/>
              </a:ext>
            </a:extLst>
          </p:cNvPr>
          <p:cNvSpPr txBox="1"/>
          <p:nvPr/>
        </p:nvSpPr>
        <p:spPr>
          <a:xfrm>
            <a:off x="2424389" y="1563398"/>
            <a:ext cx="450318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</a:t>
            </a:r>
            <a:r>
              <a:rPr kumimoji="0" lang="pt-BR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pt-BR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7278CE0-B302-4A3B-288D-D6F869A2BA98}"/>
              </a:ext>
            </a:extLst>
          </p:cNvPr>
          <p:cNvSpPr txBox="1"/>
          <p:nvPr/>
        </p:nvSpPr>
        <p:spPr>
          <a:xfrm>
            <a:off x="960074" y="1965604"/>
            <a:ext cx="450318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pt-BR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7C4911F-CD09-634D-3C04-96CFD432E85D}"/>
              </a:ext>
            </a:extLst>
          </p:cNvPr>
          <p:cNvSpPr txBox="1"/>
          <p:nvPr/>
        </p:nvSpPr>
        <p:spPr>
          <a:xfrm>
            <a:off x="1532763" y="2338436"/>
            <a:ext cx="450318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pt-BR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pt-BR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4969829-8300-775D-821D-75F44CAE8188}"/>
              </a:ext>
            </a:extLst>
          </p:cNvPr>
          <p:cNvSpPr txBox="1"/>
          <p:nvPr/>
        </p:nvSpPr>
        <p:spPr>
          <a:xfrm>
            <a:off x="1812675" y="1930454"/>
            <a:ext cx="450318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pt-BR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pt-BR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6EBDD68-38FE-F573-4199-8D0FAC15DFED}"/>
              </a:ext>
            </a:extLst>
          </p:cNvPr>
          <p:cNvSpPr txBox="1"/>
          <p:nvPr/>
        </p:nvSpPr>
        <p:spPr>
          <a:xfrm>
            <a:off x="417034" y="2560749"/>
            <a:ext cx="45031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Siloxanos</a:t>
            </a:r>
            <a:endParaRPr kumimoji="0" lang="pt-BR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D6EBE75-E5BB-9DF1-589B-3223634885B1}"/>
              </a:ext>
            </a:extLst>
          </p:cNvPr>
          <p:cNvSpPr txBox="1"/>
          <p:nvPr/>
        </p:nvSpPr>
        <p:spPr>
          <a:xfrm>
            <a:off x="2169142" y="2343643"/>
            <a:ext cx="450318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pt-BR" sz="135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pt-BR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743CB0A5-743A-3B13-B5A7-26501E32DEE6}"/>
              </a:ext>
            </a:extLst>
          </p:cNvPr>
          <p:cNvSpPr txBox="1">
            <a:spLocks/>
          </p:cNvSpPr>
          <p:nvPr/>
        </p:nvSpPr>
        <p:spPr>
          <a:xfrm>
            <a:off x="5203372" y="56290"/>
            <a:ext cx="3804376" cy="6670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Montserrat Black" panose="00000A00000000000000" pitchFamily="2" charset="0"/>
              </a:rPr>
              <a:t>Composição do Biogás</a:t>
            </a:r>
          </a:p>
        </p:txBody>
      </p:sp>
    </p:spTree>
    <p:extLst>
      <p:ext uri="{BB962C8B-B14F-4D97-AF65-F5344CB8AC3E}">
        <p14:creationId xmlns:p14="http://schemas.microsoft.com/office/powerpoint/2010/main" val="539776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739aaa1172_1_91"/>
          <p:cNvSpPr txBox="1"/>
          <p:nvPr/>
        </p:nvSpPr>
        <p:spPr>
          <a:xfrm>
            <a:off x="197106" y="235763"/>
            <a:ext cx="8172675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Encode Sans"/>
                <a:ea typeface="Encode Sans"/>
                <a:cs typeface="Encode Sans"/>
                <a:sym typeface="Encode Sans"/>
              </a:rPr>
              <a:t>Mercado do </a:t>
            </a: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Encode Sans"/>
                <a:ea typeface="Encode Sans"/>
                <a:cs typeface="Encode Sans"/>
                <a:sym typeface="Encode Sans"/>
              </a:rPr>
              <a:t>Biogás</a:t>
            </a: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Encode Sans"/>
                <a:ea typeface="Encode Sans"/>
                <a:cs typeface="Encode Sans"/>
                <a:sym typeface="Encode Sans"/>
              </a:rPr>
              <a:t> no Brasil</a:t>
            </a:r>
            <a:endParaRPr kumimoji="0" sz="2400" b="1" i="1" u="none" strike="noStrike" kern="1200" cap="none" spc="0" normalizeH="0" baseline="0" noProof="0">
              <a:ln>
                <a:noFill/>
              </a:ln>
              <a:solidFill>
                <a:srgbClr val="22A538"/>
              </a:solidFill>
              <a:effectLst/>
              <a:uLnTx/>
              <a:uFillTx/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279" name="Google Shape;279;g3739aaa1172_1_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6925" y="2135500"/>
            <a:ext cx="5288302" cy="330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3739aaa1172_1_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82975" y="340612"/>
            <a:ext cx="5135876" cy="320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3739aaa1172_1_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2350" y="1250925"/>
            <a:ext cx="1256148" cy="730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" name="Google Shape;282;g3739aaa1172_1_91"/>
          <p:cNvCxnSpPr/>
          <p:nvPr/>
        </p:nvCxnSpPr>
        <p:spPr>
          <a:xfrm>
            <a:off x="2987050" y="1588750"/>
            <a:ext cx="495225" cy="88875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3" name="Google Shape;283;g3739aaa1172_1_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2225" y="264075"/>
            <a:ext cx="4631777" cy="289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3739aaa1172_1_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8551" y="2678425"/>
            <a:ext cx="4239128" cy="26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3739aaa1172_1_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9550" y="69686"/>
            <a:ext cx="1359326" cy="6065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g3739aaa1172_1_91"/>
          <p:cNvCxnSpPr>
            <a:endCxn id="285" idx="1"/>
          </p:cNvCxnSpPr>
          <p:nvPr/>
        </p:nvCxnSpPr>
        <p:spPr>
          <a:xfrm rot="-5400000">
            <a:off x="7113000" y="422699"/>
            <a:ext cx="526275" cy="426825"/>
          </a:xfrm>
          <a:prstGeom prst="bentConnector2">
            <a:avLst/>
          </a:prstGeom>
          <a:noFill/>
          <a:ln w="1270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7" name="Google Shape;287;g3739aaa1172_1_91"/>
          <p:cNvSpPr txBox="1"/>
          <p:nvPr/>
        </p:nvSpPr>
        <p:spPr>
          <a:xfrm>
            <a:off x="7480524" y="573825"/>
            <a:ext cx="1602675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novas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instalações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foi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responsável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um </a:t>
            </a: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acréscimo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33% no total de </a:t>
            </a: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plantas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setor</a:t>
            </a:r>
            <a:endParaRPr kumimoji="0" sz="825" b="0" i="1" u="none" strike="noStrike" kern="120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8" name="Google Shape;288;g3739aaa1172_1_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3784" y="2173600"/>
            <a:ext cx="1247991" cy="677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9" name="Google Shape;289;g3739aaa1172_1_91"/>
          <p:cNvCxnSpPr>
            <a:stCxn id="288" idx="0"/>
          </p:cNvCxnSpPr>
          <p:nvPr/>
        </p:nvCxnSpPr>
        <p:spPr>
          <a:xfrm rot="-5400000">
            <a:off x="5400792" y="1935887"/>
            <a:ext cx="254700" cy="220725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E19CA6F9-C565-D32E-A4FD-C110704DB092}"/>
              </a:ext>
            </a:extLst>
          </p:cNvPr>
          <p:cNvSpPr txBox="1"/>
          <p:nvPr/>
        </p:nvSpPr>
        <p:spPr>
          <a:xfrm>
            <a:off x="-887034" y="4919392"/>
            <a:ext cx="4194631" cy="214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199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298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Fonte: Plataforma do Biogás 2024, disponível em: </a:t>
            </a:r>
            <a:r>
              <a:rPr kumimoji="0" lang="pt-BR" sz="600" b="1" i="0" u="none" strike="noStrike" kern="5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https://materiais.cibiogas.org/panorama-do-biogas-2024</a:t>
            </a:r>
            <a:r>
              <a:rPr kumimoji="0" lang="pt-BR" sz="600" b="1" i="0" u="none" strike="noStrike" kern="5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pt-BR" sz="6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endParaRPr kumimoji="0" lang="pt-BR" sz="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903D8A0-9792-8F2D-8F7B-753F59C65F04}"/>
              </a:ext>
            </a:extLst>
          </p:cNvPr>
          <p:cNvSpPr/>
          <p:nvPr/>
        </p:nvSpPr>
        <p:spPr>
          <a:xfrm>
            <a:off x="7278915" y="2845483"/>
            <a:ext cx="1810870" cy="46166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Capacidade instalada </a:t>
            </a:r>
            <a:r>
              <a:rPr kumimoji="0" lang="en-US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≈</a:t>
            </a:r>
            <a:r>
              <a:rPr kumimoji="0" lang="en-US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5,0</a:t>
            </a:r>
            <a:r>
              <a:rPr kumimoji="0" lang="pt-BR" alt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do potencial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2ECE703-A57E-ACE7-6145-07F13CFC514C}"/>
              </a:ext>
            </a:extLst>
          </p:cNvPr>
          <p:cNvSpPr/>
          <p:nvPr/>
        </p:nvSpPr>
        <p:spPr>
          <a:xfrm>
            <a:off x="2324687" y="3010996"/>
            <a:ext cx="1311141" cy="134848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g37378cfb8b2_0_4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344" y="707057"/>
            <a:ext cx="6943313" cy="410165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37378cfb8b2_0_411"/>
          <p:cNvSpPr txBox="1"/>
          <p:nvPr/>
        </p:nvSpPr>
        <p:spPr>
          <a:xfrm>
            <a:off x="205750" y="95925"/>
            <a:ext cx="8172675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Encode Sans"/>
                <a:ea typeface="Encode Sans"/>
                <a:cs typeface="Encode Sans"/>
                <a:sym typeface="Encode Sans"/>
              </a:rPr>
              <a:t>Mercado do </a:t>
            </a: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Encode Sans"/>
                <a:ea typeface="Encode Sans"/>
                <a:cs typeface="Encode Sans"/>
                <a:sym typeface="Encode Sans"/>
              </a:rPr>
              <a:t>Biogás</a:t>
            </a: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Encode Sans"/>
                <a:ea typeface="Encode Sans"/>
                <a:cs typeface="Encode Sans"/>
                <a:sym typeface="Encode Sans"/>
              </a:rPr>
              <a:t> no Brasil</a:t>
            </a:r>
            <a:endParaRPr kumimoji="0" sz="2400" b="1" i="1" u="none" strike="noStrike" kern="1200" cap="none" spc="0" normalizeH="0" baseline="0" noProof="0">
              <a:ln>
                <a:noFill/>
              </a:ln>
              <a:solidFill>
                <a:srgbClr val="22A538"/>
              </a:solidFill>
              <a:effectLst/>
              <a:uLnTx/>
              <a:uFillTx/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11FF7D1-A6D8-6EE8-31BC-427DF8CC5D10}"/>
              </a:ext>
            </a:extLst>
          </p:cNvPr>
          <p:cNvSpPr txBox="1"/>
          <p:nvPr/>
        </p:nvSpPr>
        <p:spPr>
          <a:xfrm>
            <a:off x="-887034" y="4919392"/>
            <a:ext cx="4194631" cy="214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199" rtl="0" eaLnBrk="1" fontAlgn="auto" latinLnBrk="0" hangingPunct="1">
              <a:lnSpc>
                <a:spcPct val="150000"/>
              </a:lnSpc>
              <a:spcBef>
                <a:spcPts val="700"/>
              </a:spcBef>
              <a:spcAft>
                <a:spcPts val="298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Fonte: Plataforma do Biogás 2024, disponível em: </a:t>
            </a:r>
            <a:r>
              <a:rPr kumimoji="0" lang="pt-BR" sz="600" b="1" i="0" u="none" strike="noStrike" kern="5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https://materiais.cibiogas.org/panorama-do-biogas-2024</a:t>
            </a:r>
            <a:r>
              <a:rPr kumimoji="0" lang="pt-BR" sz="600" b="1" i="0" u="none" strike="noStrike" kern="5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pt-BR" sz="600" b="1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endParaRPr kumimoji="0" lang="pt-BR" sz="600" b="0" i="0" u="none" strike="noStrike" kern="5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"/>
          <p:cNvSpPr/>
          <p:nvPr/>
        </p:nvSpPr>
        <p:spPr>
          <a:xfrm>
            <a:off x="137160" y="116370"/>
            <a:ext cx="9006660" cy="5026860"/>
          </a:xfrm>
          <a:prstGeom prst="roundRect">
            <a:avLst>
              <a:gd name="adj" fmla="val 171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7500" tIns="33750" rIns="67500" bIns="33750" anchor="ctr" anchorCtr="0">
            <a:noAutofit/>
          </a:bodyPr>
          <a:lstStyle/>
          <a:p>
            <a:pPr algn="ctr" defTabSz="685800">
              <a:buClr>
                <a:srgbClr val="000000"/>
              </a:buClr>
            </a:pPr>
            <a:endParaRPr sz="1403" kern="0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16" name="Google Shape;516;p6"/>
          <p:cNvSpPr/>
          <p:nvPr/>
        </p:nvSpPr>
        <p:spPr>
          <a:xfrm>
            <a:off x="5175090" y="140544"/>
            <a:ext cx="387477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r" defTabSz="685800">
              <a:buClr>
                <a:srgbClr val="000000"/>
              </a:buClr>
            </a:pPr>
            <a:r>
              <a:rPr lang="pt-BR" sz="2000" kern="0" dirty="0" err="1">
                <a:solidFill>
                  <a:schemeClr val="accent6">
                    <a:lumMod val="50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Catalytic</a:t>
            </a:r>
            <a:r>
              <a:rPr lang="pt-BR" sz="2000" kern="0" dirty="0">
                <a:solidFill>
                  <a:schemeClr val="accent6">
                    <a:lumMod val="50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pt-BR" sz="2000" kern="0" dirty="0" err="1">
                <a:solidFill>
                  <a:schemeClr val="accent6">
                    <a:lumMod val="50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Reforming</a:t>
            </a:r>
            <a:endParaRPr sz="2000" kern="0" dirty="0">
              <a:solidFill>
                <a:schemeClr val="accent6">
                  <a:lumMod val="50000"/>
                </a:schemeClr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cxnSp>
        <p:nvCxnSpPr>
          <p:cNvPr id="517" name="Google Shape;517;p6"/>
          <p:cNvCxnSpPr/>
          <p:nvPr/>
        </p:nvCxnSpPr>
        <p:spPr>
          <a:xfrm>
            <a:off x="2933550" y="1142345"/>
            <a:ext cx="270" cy="3319380"/>
          </a:xfrm>
          <a:prstGeom prst="straightConnector1">
            <a:avLst/>
          </a:prstGeom>
          <a:noFill/>
          <a:ln w="38100" cap="flat" cmpd="sng">
            <a:solidFill>
              <a:srgbClr val="0F6F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8" name="Google Shape;518;p6"/>
          <p:cNvSpPr/>
          <p:nvPr/>
        </p:nvSpPr>
        <p:spPr>
          <a:xfrm>
            <a:off x="377371" y="1085375"/>
            <a:ext cx="2044799" cy="60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269" rIns="34275" bIns="17269" anchor="ctr" anchorCtr="0">
            <a:noAutofit/>
          </a:bodyPr>
          <a:lstStyle/>
          <a:p>
            <a:pPr marL="91529" indent="-123825" algn="ctr" defTabSz="685800">
              <a:lnSpc>
                <a:spcPct val="85000"/>
              </a:lnSpc>
              <a:buClr>
                <a:srgbClr val="000000"/>
              </a:buClr>
              <a:buSzPts val="2600"/>
              <a:buFont typeface="Arial"/>
              <a:buChar char=" "/>
            </a:pPr>
            <a:r>
              <a:rPr lang="pt-BR" b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Dry</a:t>
            </a:r>
            <a:r>
              <a:rPr lang="pt-BR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b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reforming</a:t>
            </a:r>
            <a:r>
              <a:rPr lang="pt-BR" b="1" kern="0" dirty="0">
                <a:solidFill>
                  <a:srgbClr val="38702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855" kern="0" dirty="0">
                <a:solidFill>
                  <a:srgbClr val="387025"/>
                </a:solidFill>
                <a:latin typeface="Montserrat"/>
                <a:ea typeface="Montserrat"/>
                <a:cs typeface="Montserrat"/>
                <a:sym typeface="Montserrat"/>
              </a:rPr>
              <a:t>[1, 2]</a:t>
            </a:r>
            <a:endParaRPr sz="855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9" name="Google Shape;519;p6"/>
          <p:cNvSpPr/>
          <p:nvPr/>
        </p:nvSpPr>
        <p:spPr>
          <a:xfrm>
            <a:off x="3377160" y="1085375"/>
            <a:ext cx="2154330" cy="60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269" rIns="34275" bIns="17269" anchor="ctr" anchorCtr="0">
            <a:noAutofit/>
          </a:bodyPr>
          <a:lstStyle/>
          <a:p>
            <a:pPr marL="91529" indent="-123825" algn="ctr" defTabSz="685800">
              <a:lnSpc>
                <a:spcPct val="85000"/>
              </a:lnSpc>
              <a:buClr>
                <a:srgbClr val="000000"/>
              </a:buClr>
              <a:buSzPts val="2600"/>
              <a:buFont typeface="Montserrat"/>
              <a:buChar char=" "/>
            </a:pPr>
            <a:r>
              <a:rPr lang="pt-BR" sz="1950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Bi-reforming</a:t>
            </a:r>
            <a:endParaRPr sz="195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529" indent="-91529" algn="ctr" defTabSz="685800">
              <a:lnSpc>
                <a:spcPct val="85000"/>
              </a:lnSpc>
              <a:buClr>
                <a:srgbClr val="000000"/>
              </a:buClr>
              <a:buSzPts val="1340"/>
              <a:buFont typeface="Montserrat"/>
              <a:buChar char=" "/>
            </a:pPr>
            <a:r>
              <a:rPr lang="pt-BR" sz="1005" kern="0">
                <a:solidFill>
                  <a:srgbClr val="387025"/>
                </a:solidFill>
                <a:latin typeface="Montserrat"/>
                <a:ea typeface="Montserrat"/>
                <a:cs typeface="Montserrat"/>
                <a:sym typeface="Montserrat"/>
              </a:rPr>
              <a:t>[3] </a:t>
            </a:r>
            <a:endParaRPr sz="1005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0" name="Google Shape;520;p6"/>
          <p:cNvSpPr/>
          <p:nvPr/>
        </p:nvSpPr>
        <p:spPr>
          <a:xfrm>
            <a:off x="6290460" y="1085375"/>
            <a:ext cx="2418120" cy="60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269" rIns="34275" bIns="17269" anchor="ctr" anchorCtr="0">
            <a:noAutofit/>
          </a:bodyPr>
          <a:lstStyle/>
          <a:p>
            <a:pPr marL="91529" indent="-123825" algn="ctr" defTabSz="685800">
              <a:lnSpc>
                <a:spcPct val="85000"/>
              </a:lnSpc>
              <a:buClr>
                <a:srgbClr val="000000"/>
              </a:buClr>
              <a:buSzPts val="2600"/>
              <a:buFont typeface="Montserrat"/>
              <a:buChar char=" "/>
            </a:pPr>
            <a:r>
              <a:rPr lang="pt-BR" sz="1950" b="1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Steam reforming</a:t>
            </a:r>
            <a:endParaRPr sz="195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529" indent="-91529" algn="ctr" defTabSz="685800">
              <a:lnSpc>
                <a:spcPct val="85000"/>
              </a:lnSpc>
              <a:buClr>
                <a:srgbClr val="000000"/>
              </a:buClr>
              <a:buSzPts val="1340"/>
              <a:buFont typeface="Montserrat"/>
              <a:buChar char=" "/>
            </a:pPr>
            <a:r>
              <a:rPr lang="pt-BR" sz="1005" kern="0">
                <a:solidFill>
                  <a:srgbClr val="387025"/>
                </a:solidFill>
                <a:latin typeface="Montserrat"/>
                <a:ea typeface="Montserrat"/>
                <a:cs typeface="Montserrat"/>
                <a:sym typeface="Montserrat"/>
              </a:rPr>
              <a:t>[1]</a:t>
            </a:r>
            <a:endParaRPr sz="1005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1" name="Google Shape;521;p6"/>
          <p:cNvSpPr/>
          <p:nvPr/>
        </p:nvSpPr>
        <p:spPr>
          <a:xfrm>
            <a:off x="434160" y="1841915"/>
            <a:ext cx="2204280" cy="463590"/>
          </a:xfrm>
          <a:prstGeom prst="roundRect">
            <a:avLst>
              <a:gd name="adj" fmla="val 16667"/>
            </a:avLst>
          </a:prstGeom>
          <a:solidFill>
            <a:srgbClr val="7E9532"/>
          </a:solidFill>
          <a:ln>
            <a:noFill/>
          </a:ln>
        </p:spPr>
        <p:txBody>
          <a:bodyPr spcFirstLastPara="1" wrap="square" lIns="67500" tIns="33750" rIns="67500" bIns="33750" anchor="ctr" anchorCtr="0">
            <a:noAutofit/>
          </a:bodyPr>
          <a:lstStyle/>
          <a:p>
            <a:pPr algn="ctr" defTabSz="685800">
              <a:buClr>
                <a:srgbClr val="000000"/>
              </a:buClr>
            </a:pPr>
            <a:r>
              <a:rPr lang="pt-BR" sz="1328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</a:t>
            </a:r>
            <a:r>
              <a:rPr lang="pt-BR" sz="629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pt-BR" sz="1328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+ CO</a:t>
            </a:r>
            <a:r>
              <a:rPr lang="pt-BR" sz="629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pt-BR" sz="1328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↔ 2 CO + 2 H</a:t>
            </a:r>
            <a:r>
              <a:rPr lang="pt-BR" sz="629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629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p6"/>
          <p:cNvSpPr/>
          <p:nvPr/>
        </p:nvSpPr>
        <p:spPr>
          <a:xfrm>
            <a:off x="6394950" y="1841915"/>
            <a:ext cx="2204280" cy="466290"/>
          </a:xfrm>
          <a:prstGeom prst="roundRect">
            <a:avLst>
              <a:gd name="adj" fmla="val 16667"/>
            </a:avLst>
          </a:prstGeom>
          <a:solidFill>
            <a:srgbClr val="7E9532"/>
          </a:solidFill>
          <a:ln>
            <a:noFill/>
          </a:ln>
        </p:spPr>
        <p:txBody>
          <a:bodyPr spcFirstLastPara="1" wrap="square" lIns="67500" tIns="33750" rIns="67500" bIns="33750" anchor="ctr" anchorCtr="0">
            <a:noAutofit/>
          </a:bodyPr>
          <a:lstStyle/>
          <a:p>
            <a:pPr algn="ctr" defTabSz="685800">
              <a:buClr>
                <a:srgbClr val="000000"/>
              </a:buClr>
            </a:pPr>
            <a:r>
              <a:rPr lang="pt-BR" sz="140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</a:t>
            </a:r>
            <a:r>
              <a:rPr lang="pt-BR" sz="704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pt-BR" sz="140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+ H</a:t>
            </a:r>
            <a:r>
              <a:rPr lang="pt-BR" sz="704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pt-BR" sz="1403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 ↔ CO + 3 H</a:t>
            </a:r>
            <a:r>
              <a:rPr lang="pt-BR" sz="704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704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3" name="Google Shape;523;p6"/>
          <p:cNvSpPr/>
          <p:nvPr/>
        </p:nvSpPr>
        <p:spPr>
          <a:xfrm>
            <a:off x="3097980" y="1841915"/>
            <a:ext cx="2708370" cy="463590"/>
          </a:xfrm>
          <a:prstGeom prst="roundRect">
            <a:avLst>
              <a:gd name="adj" fmla="val 16667"/>
            </a:avLst>
          </a:prstGeom>
          <a:solidFill>
            <a:srgbClr val="7E9532"/>
          </a:solidFill>
          <a:ln>
            <a:noFill/>
          </a:ln>
        </p:spPr>
        <p:txBody>
          <a:bodyPr spcFirstLastPara="1" wrap="square" lIns="67500" tIns="33750" rIns="67500" bIns="33750" anchor="ctr" anchorCtr="0">
            <a:noAutofit/>
          </a:bodyPr>
          <a:lstStyle/>
          <a:p>
            <a:pPr algn="ctr" defTabSz="685800">
              <a:buClr>
                <a:srgbClr val="000000"/>
              </a:buClr>
            </a:pPr>
            <a:r>
              <a:rPr lang="pt-BR" sz="1178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 CH</a:t>
            </a:r>
            <a:r>
              <a:rPr lang="pt-BR" sz="479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pt-BR" sz="1178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+ 2 H</a:t>
            </a:r>
            <a:r>
              <a:rPr lang="pt-BR" sz="479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pt-BR" sz="1178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 + CO</a:t>
            </a:r>
            <a:r>
              <a:rPr lang="pt-BR" sz="479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pt-BR" sz="1178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↔ 4 CO + 8 H</a:t>
            </a:r>
            <a:r>
              <a:rPr lang="pt-BR" sz="479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479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24" name="Google Shape;524;p6"/>
          <p:cNvCxnSpPr/>
          <p:nvPr/>
        </p:nvCxnSpPr>
        <p:spPr>
          <a:xfrm>
            <a:off x="5981580" y="1187165"/>
            <a:ext cx="25920" cy="3274560"/>
          </a:xfrm>
          <a:prstGeom prst="straightConnector1">
            <a:avLst/>
          </a:prstGeom>
          <a:noFill/>
          <a:ln w="38100" cap="flat" cmpd="sng">
            <a:solidFill>
              <a:srgbClr val="0F6F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5" name="Google Shape;525;p6"/>
          <p:cNvSpPr/>
          <p:nvPr/>
        </p:nvSpPr>
        <p:spPr>
          <a:xfrm>
            <a:off x="320220" y="2443205"/>
            <a:ext cx="2432160" cy="252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269" rIns="34275" bIns="17269" anchor="t" anchorCtr="0">
            <a:normAutofit/>
          </a:bodyPr>
          <a:lstStyle/>
          <a:p>
            <a:pPr marL="91529" indent="-91529" algn="ctr" defTabSz="685800">
              <a:lnSpc>
                <a:spcPct val="120000"/>
              </a:lnSpc>
              <a:buClr>
                <a:srgbClr val="316757"/>
              </a:buClr>
              <a:buSzPts val="1600"/>
              <a:buFont typeface="Courier New"/>
              <a:buChar char="o"/>
            </a:pPr>
            <a:r>
              <a:rPr lang="pt-BR" sz="1200" kern="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Endothermic reaction</a:t>
            </a:r>
            <a:b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(ΔH = +247 kJ/mol);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529" indent="-91529" algn="ctr" defTabSz="685800">
              <a:lnSpc>
                <a:spcPct val="120000"/>
              </a:lnSpc>
              <a:spcBef>
                <a:spcPts val="1299"/>
              </a:spcBef>
              <a:buClr>
                <a:srgbClr val="316757"/>
              </a:buClr>
              <a:buSzPts val="1600"/>
              <a:buFont typeface="Montserrat"/>
              <a:buChar char="o"/>
            </a:pPr>
            <a:r>
              <a:rPr lang="pt-BR" sz="1200" b="1" kern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 T = 750 - 900°C;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529" indent="-91529" algn="ctr" defTabSz="685800">
              <a:lnSpc>
                <a:spcPct val="120000"/>
              </a:lnSpc>
              <a:spcBef>
                <a:spcPts val="1299"/>
              </a:spcBef>
              <a:buClr>
                <a:srgbClr val="316757"/>
              </a:buClr>
              <a:buSzPts val="1600"/>
              <a:buFont typeface="Montserrat"/>
              <a:buChar char="o"/>
            </a:pPr>
            <a:r>
              <a:rPr lang="pt-BR" sz="1200" b="1" kern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P = low (± 1 bar);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529" indent="-91529" algn="ctr" defTabSz="685800">
              <a:lnSpc>
                <a:spcPct val="120000"/>
              </a:lnSpc>
              <a:spcBef>
                <a:spcPts val="1299"/>
              </a:spcBef>
              <a:buClr>
                <a:srgbClr val="316757"/>
              </a:buClr>
              <a:buSzPts val="1600"/>
              <a:buFont typeface="Montserrat"/>
              <a:buChar char="o"/>
            </a:pPr>
            <a: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Challenges: catalyst deactivation (coke).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6" name="Google Shape;526;p6"/>
          <p:cNvSpPr/>
          <p:nvPr/>
        </p:nvSpPr>
        <p:spPr>
          <a:xfrm>
            <a:off x="6214050" y="2459135"/>
            <a:ext cx="2654640" cy="252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269" rIns="34275" bIns="17269" anchor="t" anchorCtr="0">
            <a:normAutofit/>
          </a:bodyPr>
          <a:lstStyle/>
          <a:p>
            <a:pPr marL="91529" indent="-91529" algn="ctr" defTabSz="685800">
              <a:buClr>
                <a:srgbClr val="316757"/>
              </a:buClr>
              <a:buSzPts val="1600"/>
              <a:buFont typeface="Courier New"/>
              <a:buChar char="o"/>
            </a:pPr>
            <a: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Endothermic reaction</a:t>
            </a:r>
            <a:b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(ΔH = +206 kJ/mol);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529" indent="-91529" algn="ctr" defTabSz="685800">
              <a:spcBef>
                <a:spcPts val="1299"/>
              </a:spcBef>
              <a:buClr>
                <a:srgbClr val="316757"/>
              </a:buClr>
              <a:buSzPts val="1600"/>
              <a:buFont typeface="Courier New"/>
              <a:buChar char="o"/>
            </a:pPr>
            <a: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 = </a:t>
            </a:r>
            <a:r>
              <a:rPr lang="pt-BR" sz="1200" b="1" kern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700 - 850°C;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529" indent="-91529" algn="ctr" defTabSz="685800">
              <a:spcBef>
                <a:spcPts val="1299"/>
              </a:spcBef>
              <a:buClr>
                <a:srgbClr val="316757"/>
              </a:buClr>
              <a:buSzPts val="1600"/>
              <a:buFont typeface="Montserrat"/>
              <a:buChar char="o"/>
            </a:pPr>
            <a:r>
              <a:rPr lang="pt-BR" sz="1200" b="1" kern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P = 15 - 30 bar;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529" indent="-91529" algn="ctr" defTabSz="685800">
              <a:spcBef>
                <a:spcPts val="1299"/>
              </a:spcBef>
              <a:buClr>
                <a:srgbClr val="316757"/>
              </a:buClr>
              <a:buSzPts val="1600"/>
              <a:buFont typeface="Montserrat"/>
              <a:buChar char="o"/>
            </a:pPr>
            <a: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Challenges: consumes &gt; 15 tons of steam for each 1 ton of H</a:t>
            </a:r>
            <a:r>
              <a:rPr lang="pt-BR" sz="9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produced.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7" name="Google Shape;527;p6"/>
          <p:cNvSpPr/>
          <p:nvPr/>
        </p:nvSpPr>
        <p:spPr>
          <a:xfrm>
            <a:off x="3079890" y="2459135"/>
            <a:ext cx="2758320" cy="250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269" rIns="34275" bIns="17269" anchor="t" anchorCtr="0">
            <a:noAutofit/>
          </a:bodyPr>
          <a:lstStyle/>
          <a:p>
            <a:pPr marL="91529" indent="-91529" algn="ctr" defTabSz="685800">
              <a:buClr>
                <a:srgbClr val="316757"/>
              </a:buClr>
              <a:buSzPts val="1600"/>
              <a:buFont typeface="Courier New"/>
              <a:buChar char="o"/>
            </a:pPr>
            <a: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Endothermic reaction</a:t>
            </a:r>
            <a:b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(ΔH = +220 kJ/mol);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529" indent="-91529" algn="ctr" defTabSz="685800">
              <a:spcBef>
                <a:spcPts val="1299"/>
              </a:spcBef>
              <a:buClr>
                <a:srgbClr val="316757"/>
              </a:buClr>
              <a:buSzPts val="1600"/>
              <a:buFont typeface="Montserrat"/>
              <a:buChar char="o"/>
            </a:pPr>
            <a:r>
              <a:rPr lang="pt-BR" sz="1200" b="1" kern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 T = 700 - 850 °C;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529" indent="-91529" algn="ctr" defTabSz="685800">
              <a:spcBef>
                <a:spcPts val="1299"/>
              </a:spcBef>
              <a:buClr>
                <a:srgbClr val="316757"/>
              </a:buClr>
              <a:buSzPts val="1600"/>
              <a:buFont typeface="Montserrat"/>
              <a:buChar char="o"/>
            </a:pPr>
            <a:r>
              <a:rPr lang="pt-BR" sz="1200" b="1" kern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P = 1 - 7 bar;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529" indent="-91529" algn="ctr" defTabSz="685800">
              <a:spcBef>
                <a:spcPts val="1299"/>
              </a:spcBef>
              <a:buClr>
                <a:srgbClr val="316757"/>
              </a:buClr>
              <a:buSzPts val="1600"/>
              <a:buFont typeface="Montserrat"/>
              <a:buChar char="o"/>
            </a:pPr>
            <a:r>
              <a:rPr lang="pt-BR" sz="12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Challenges: reactant conversions and catalyst deactivation.</a:t>
            </a:r>
            <a:endParaRPr sz="12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8" name="Google Shape;528;p6"/>
          <p:cNvSpPr/>
          <p:nvPr/>
        </p:nvSpPr>
        <p:spPr>
          <a:xfrm>
            <a:off x="5558220" y="4715848"/>
            <a:ext cx="3588570" cy="369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algn="r" defTabSz="685800">
              <a:buClr>
                <a:srgbClr val="000000"/>
              </a:buClr>
            </a:pPr>
            <a:r>
              <a:rPr lang="pt-BR" sz="653" i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[1] M. T. </a:t>
            </a:r>
            <a:r>
              <a:rPr lang="pt-BR" sz="653" i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Ashraf</a:t>
            </a:r>
            <a:r>
              <a:rPr lang="pt-BR" sz="653" i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et. al. 2015. 23rd </a:t>
            </a:r>
            <a:r>
              <a:rPr lang="pt-BR" sz="653" i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European</a:t>
            </a:r>
            <a:r>
              <a:rPr lang="pt-BR" sz="653" i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653" i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Biomass</a:t>
            </a:r>
            <a:r>
              <a:rPr lang="pt-BR" sz="653" i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653" i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Conference</a:t>
            </a:r>
            <a:r>
              <a:rPr lang="pt-BR" sz="653" i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653" i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and</a:t>
            </a:r>
            <a:r>
              <a:rPr lang="pt-BR" sz="653" i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653" i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Exhibition</a:t>
            </a:r>
            <a:r>
              <a:rPr lang="pt-BR" sz="653" i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653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 defTabSz="685800">
              <a:buClr>
                <a:srgbClr val="000000"/>
              </a:buClr>
            </a:pPr>
            <a:r>
              <a:rPr lang="pt-BR" sz="653" i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[2] P. Cao et. al. 2018. </a:t>
            </a:r>
            <a:r>
              <a:rPr lang="pt-BR" sz="653" i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Appl</a:t>
            </a:r>
            <a:r>
              <a:rPr lang="pt-BR" sz="653" i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Energy, vol. 227, pp. 190–197.</a:t>
            </a:r>
            <a:endParaRPr sz="653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 defTabSz="685800">
              <a:buClr>
                <a:srgbClr val="000000"/>
              </a:buClr>
            </a:pPr>
            <a:r>
              <a:rPr lang="pt-BR" sz="653" i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[3] N. </a:t>
            </a:r>
            <a:r>
              <a:rPr lang="pt-BR" sz="653" i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Entesari</a:t>
            </a:r>
            <a:r>
              <a:rPr lang="pt-BR" sz="653" i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et. al. 2020. Ind. Eng. </a:t>
            </a:r>
            <a:r>
              <a:rPr lang="pt-BR" sz="653" i="1" kern="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Chem</a:t>
            </a:r>
            <a:r>
              <a:rPr lang="pt-BR" sz="653" i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Res., vol. 59, no. 22, pp. 10542–10551.</a:t>
            </a:r>
            <a:endParaRPr sz="653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5" name="Google Shape;53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70" y="25650"/>
            <a:ext cx="679590" cy="44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330" y="31590"/>
            <a:ext cx="1024110" cy="406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E3E4493-4DCF-CC14-06F5-4C42294D3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42" y="1001484"/>
            <a:ext cx="4192740" cy="3389087"/>
          </a:xfrm>
          <a:prstGeom prst="rect">
            <a:avLst/>
          </a:prstGeom>
        </p:spPr>
      </p:pic>
      <p:pic>
        <p:nvPicPr>
          <p:cNvPr id="5" name="Imagem 11">
            <a:extLst>
              <a:ext uri="{FF2B5EF4-FFF2-40B4-BE49-F238E27FC236}">
                <a16:creationId xmlns:a16="http://schemas.microsoft.com/office/drawing/2014/main" id="{7C868971-319C-6AB1-EEF2-C1738497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" y="25525"/>
            <a:ext cx="679967" cy="4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49DCBB-60D7-32FD-D96E-05AD5B01C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8" y="528797"/>
            <a:ext cx="708754" cy="281434"/>
          </a:xfrm>
          <a:prstGeom prst="rect">
            <a:avLst/>
          </a:prstGeom>
        </p:spPr>
      </p:pic>
      <p:sp>
        <p:nvSpPr>
          <p:cNvPr id="8" name="Rectangle 27">
            <a:extLst>
              <a:ext uri="{FF2B5EF4-FFF2-40B4-BE49-F238E27FC236}">
                <a16:creationId xmlns:a16="http://schemas.microsoft.com/office/drawing/2014/main" id="{0EF185BE-AC45-C7B1-A5B8-D070462FC679}"/>
              </a:ext>
            </a:extLst>
          </p:cNvPr>
          <p:cNvSpPr/>
          <p:nvPr/>
        </p:nvSpPr>
        <p:spPr>
          <a:xfrm>
            <a:off x="709958" y="4797251"/>
            <a:ext cx="3588907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78">
              <a:buClr>
                <a:srgbClr val="000000"/>
              </a:buClr>
            </a:pPr>
            <a:r>
              <a:rPr lang="pt-BR" sz="800" i="1" kern="0" dirty="0">
                <a:solidFill>
                  <a:prstClr val="black"/>
                </a:solidFill>
                <a:latin typeface="Candara" panose="020E0502030303020204"/>
                <a:ea typeface="Calibri" panose="020F0502020204030204" pitchFamily="34" charset="0"/>
                <a:cs typeface="Calibri Light" panose="020F0302020204030204" pitchFamily="34" charset="0"/>
                <a:sym typeface="Arial"/>
              </a:rPr>
              <a:t>Fonte: </a:t>
            </a:r>
            <a:r>
              <a:rPr lang="pt-BR" sz="825" dirty="0"/>
              <a:t>IRENA </a:t>
            </a:r>
            <a:r>
              <a:rPr lang="pt-BR" sz="825" dirty="0" err="1"/>
              <a:t>and</a:t>
            </a:r>
            <a:r>
              <a:rPr lang="pt-BR" sz="825" dirty="0"/>
              <a:t> </a:t>
            </a:r>
            <a:r>
              <a:rPr lang="pt-BR" sz="825" dirty="0" err="1"/>
              <a:t>Bluerisk</a:t>
            </a:r>
            <a:r>
              <a:rPr lang="pt-BR" sz="825" dirty="0"/>
              <a:t> (2023), </a:t>
            </a:r>
            <a:r>
              <a:rPr lang="pt-BR" sz="825" dirty="0" err="1"/>
              <a:t>Water</a:t>
            </a:r>
            <a:r>
              <a:rPr lang="pt-BR" sz="825" dirty="0"/>
              <a:t> for </a:t>
            </a:r>
            <a:r>
              <a:rPr lang="pt-BR" sz="825" dirty="0" err="1"/>
              <a:t>hydrogen</a:t>
            </a:r>
            <a:r>
              <a:rPr lang="pt-BR" sz="825" dirty="0"/>
              <a:t> </a:t>
            </a:r>
            <a:r>
              <a:rPr lang="pt-BR" sz="825" dirty="0" err="1"/>
              <a:t>production</a:t>
            </a:r>
            <a:r>
              <a:rPr lang="pt-BR" sz="825" dirty="0"/>
              <a:t>, </a:t>
            </a:r>
            <a:r>
              <a:rPr lang="pt-BR" sz="825" dirty="0" err="1"/>
              <a:t>International</a:t>
            </a:r>
            <a:r>
              <a:rPr lang="pt-BR" sz="825" dirty="0"/>
              <a:t> </a:t>
            </a:r>
            <a:r>
              <a:rPr lang="pt-BR" sz="825" dirty="0" err="1"/>
              <a:t>Renewable</a:t>
            </a:r>
            <a:r>
              <a:rPr lang="pt-BR" sz="825" dirty="0"/>
              <a:t> Energy </a:t>
            </a:r>
            <a:r>
              <a:rPr lang="pt-BR" sz="825" dirty="0" err="1"/>
              <a:t>Agency</a:t>
            </a:r>
            <a:r>
              <a:rPr lang="pt-BR" sz="825" dirty="0"/>
              <a:t>, </a:t>
            </a:r>
            <a:r>
              <a:rPr lang="pt-BR" sz="825" dirty="0" err="1"/>
              <a:t>Bluerisk</a:t>
            </a:r>
            <a:r>
              <a:rPr lang="pt-BR" sz="825" dirty="0"/>
              <a:t>, Abu Dhabi, United </a:t>
            </a:r>
            <a:r>
              <a:rPr lang="pt-BR" sz="825" dirty="0" err="1"/>
              <a:t>Arab</a:t>
            </a:r>
            <a:r>
              <a:rPr lang="pt-BR" sz="825" dirty="0"/>
              <a:t> Emirates. </a:t>
            </a:r>
            <a:endParaRPr lang="pt-BR" sz="800" i="1" kern="0" dirty="0">
              <a:solidFill>
                <a:prstClr val="black"/>
              </a:solidFill>
              <a:latin typeface="Candara" panose="020E0502030303020204"/>
              <a:ea typeface="Calibri" panose="020F05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DCEF24-5FB8-881E-FA61-E8772D86E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516" y="769096"/>
            <a:ext cx="4018448" cy="3708987"/>
          </a:xfrm>
          <a:prstGeom prst="rect">
            <a:avLst/>
          </a:prstGeom>
        </p:spPr>
      </p:pic>
      <p:sp>
        <p:nvSpPr>
          <p:cNvPr id="4" name="Seta: para a Direita Listrada 3">
            <a:extLst>
              <a:ext uri="{FF2B5EF4-FFF2-40B4-BE49-F238E27FC236}">
                <a16:creationId xmlns:a16="http://schemas.microsoft.com/office/drawing/2014/main" id="{1B8105DE-B384-367D-4069-79EFD73EDC6D}"/>
              </a:ext>
            </a:extLst>
          </p:cNvPr>
          <p:cNvSpPr/>
          <p:nvPr/>
        </p:nvSpPr>
        <p:spPr>
          <a:xfrm>
            <a:off x="5127467" y="3717374"/>
            <a:ext cx="265257" cy="212315"/>
          </a:xfrm>
          <a:prstGeom prst="striped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pt-B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eta: para a Direita Listrada 5">
            <a:extLst>
              <a:ext uri="{FF2B5EF4-FFF2-40B4-BE49-F238E27FC236}">
                <a16:creationId xmlns:a16="http://schemas.microsoft.com/office/drawing/2014/main" id="{A09E294F-5B45-29BE-07D2-3767A97178A5}"/>
              </a:ext>
            </a:extLst>
          </p:cNvPr>
          <p:cNvSpPr/>
          <p:nvPr/>
        </p:nvSpPr>
        <p:spPr>
          <a:xfrm rot="16200000">
            <a:off x="6454669" y="4425674"/>
            <a:ext cx="353676" cy="283087"/>
          </a:xfrm>
          <a:prstGeom prst="striped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15B7903-9450-9FF6-DC4F-4438826D6435}"/>
              </a:ext>
            </a:extLst>
          </p:cNvPr>
          <p:cNvSpPr/>
          <p:nvPr/>
        </p:nvSpPr>
        <p:spPr>
          <a:xfrm>
            <a:off x="5994469" y="4792261"/>
            <a:ext cx="1305156" cy="2807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pt-BR" sz="1100" b="1" dirty="0" err="1">
                <a:solidFill>
                  <a:prstClr val="black"/>
                </a:solidFill>
                <a:latin typeface="Calibri"/>
              </a:rPr>
              <a:t>Bio-CCS</a:t>
            </a:r>
            <a:r>
              <a:rPr lang="pt-BR" sz="1100" b="1" dirty="0">
                <a:solidFill>
                  <a:prstClr val="black"/>
                </a:solidFill>
                <a:latin typeface="Calibri"/>
              </a:rPr>
              <a:t>/</a:t>
            </a:r>
            <a:r>
              <a:rPr lang="pt-BR" sz="1100" b="1" dirty="0" err="1">
                <a:solidFill>
                  <a:prstClr val="black"/>
                </a:solidFill>
                <a:latin typeface="Calibri"/>
              </a:rPr>
              <a:t>Bio-CCUS</a:t>
            </a:r>
            <a:endParaRPr lang="pt-BR" sz="11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Google Shape;516;p6">
            <a:extLst>
              <a:ext uri="{FF2B5EF4-FFF2-40B4-BE49-F238E27FC236}">
                <a16:creationId xmlns:a16="http://schemas.microsoft.com/office/drawing/2014/main" id="{184271FF-064F-BE1B-4ADB-BE17E3573ABB}"/>
              </a:ext>
            </a:extLst>
          </p:cNvPr>
          <p:cNvSpPr/>
          <p:nvPr/>
        </p:nvSpPr>
        <p:spPr>
          <a:xfrm>
            <a:off x="891233" y="150196"/>
            <a:ext cx="7548823" cy="53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defTabSz="685800">
              <a:buClr>
                <a:srgbClr val="000000"/>
              </a:buClr>
            </a:pPr>
            <a:r>
              <a:rPr lang="pt-BR" sz="2000" kern="0" dirty="0">
                <a:solidFill>
                  <a:schemeClr val="accent6">
                    <a:lumMod val="50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Uso de água e intensidade de emissões</a:t>
            </a:r>
            <a:endParaRPr sz="2000" kern="0" dirty="0">
              <a:solidFill>
                <a:schemeClr val="accent6">
                  <a:lumMod val="50000"/>
                </a:schemeClr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346191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e5be4038f8_0_337"/>
          <p:cNvSpPr txBox="1"/>
          <p:nvPr/>
        </p:nvSpPr>
        <p:spPr>
          <a:xfrm>
            <a:off x="823978" y="95925"/>
            <a:ext cx="820385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378">
              <a:buClr>
                <a:srgbClr val="000000"/>
              </a:buClr>
              <a:buSzPts val="2000"/>
            </a:pPr>
            <a:r>
              <a:rPr lang="pt-BR" b="1" kern="0" dirty="0">
                <a:solidFill>
                  <a:schemeClr val="accent6">
                    <a:lumMod val="50000"/>
                  </a:schemeClr>
                </a:solidFill>
                <a:latin typeface="Montserrat Black" panose="00000A00000000000000" pitchFamily="2" charset="0"/>
                <a:ea typeface="Encode Sans"/>
                <a:cs typeface="Encode Sans"/>
                <a:sym typeface="Encode Sans"/>
              </a:rPr>
              <a:t>Produção de hidrogênio e de outros produtos de valor agregado</a:t>
            </a:r>
            <a:endParaRPr b="1" i="1" kern="0" dirty="0">
              <a:solidFill>
                <a:schemeClr val="accent6">
                  <a:lumMod val="50000"/>
                </a:schemeClr>
              </a:solidFill>
              <a:latin typeface="Montserrat Black" panose="00000A00000000000000" pitchFamily="2" charset="0"/>
              <a:ea typeface="Encode Sans"/>
              <a:cs typeface="Encode Sans"/>
              <a:sym typeface="Encode Sans"/>
            </a:endParaRPr>
          </a:p>
        </p:txBody>
      </p:sp>
      <p:grpSp>
        <p:nvGrpSpPr>
          <p:cNvPr id="294" name="Google Shape;294;g1e5be4038f8_0_337"/>
          <p:cNvGrpSpPr/>
          <p:nvPr/>
        </p:nvGrpSpPr>
        <p:grpSpPr>
          <a:xfrm>
            <a:off x="1571779" y="2982415"/>
            <a:ext cx="951607" cy="965016"/>
            <a:chOff x="2450150" y="3423775"/>
            <a:chExt cx="1020600" cy="1094619"/>
          </a:xfrm>
        </p:grpSpPr>
        <p:sp>
          <p:nvSpPr>
            <p:cNvPr id="295" name="Google Shape;295;g1e5be4038f8_0_337"/>
            <p:cNvSpPr/>
            <p:nvPr/>
          </p:nvSpPr>
          <p:spPr>
            <a:xfrm>
              <a:off x="2600450" y="3423775"/>
              <a:ext cx="720000" cy="7200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1e5be4038f8_0_337"/>
            <p:cNvSpPr/>
            <p:nvPr/>
          </p:nvSpPr>
          <p:spPr>
            <a:xfrm>
              <a:off x="2450150" y="4068394"/>
              <a:ext cx="1020600" cy="450000"/>
            </a:xfrm>
            <a:prstGeom prst="roundRect">
              <a:avLst>
                <a:gd name="adj" fmla="val 16667"/>
              </a:avLst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r>
                <a:rPr lang="pt-BR" sz="1200" kern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Biodigestão</a:t>
              </a:r>
              <a:endParaRPr sz="1200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97" name="Google Shape;297;g1e5be4038f8_0_337"/>
          <p:cNvGrpSpPr/>
          <p:nvPr/>
        </p:nvGrpSpPr>
        <p:grpSpPr>
          <a:xfrm>
            <a:off x="3672929" y="2982415"/>
            <a:ext cx="951607" cy="966608"/>
            <a:chOff x="4032900" y="3305413"/>
            <a:chExt cx="1020600" cy="1096425"/>
          </a:xfrm>
        </p:grpSpPr>
        <p:sp>
          <p:nvSpPr>
            <p:cNvPr id="298" name="Google Shape;298;g1e5be4038f8_0_337"/>
            <p:cNvSpPr/>
            <p:nvPr/>
          </p:nvSpPr>
          <p:spPr>
            <a:xfrm>
              <a:off x="4183200" y="3305413"/>
              <a:ext cx="720000" cy="7200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1e5be4038f8_0_337"/>
            <p:cNvSpPr/>
            <p:nvPr/>
          </p:nvSpPr>
          <p:spPr>
            <a:xfrm>
              <a:off x="4032900" y="3950038"/>
              <a:ext cx="1020600" cy="451800"/>
            </a:xfrm>
            <a:prstGeom prst="roundRect">
              <a:avLst>
                <a:gd name="adj" fmla="val 16667"/>
              </a:avLst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pt-BR" sz="1300" kern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Reforma</a:t>
              </a:r>
              <a:endParaRPr sz="1300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algn="ctr" defTabSz="914378">
                <a:buClr>
                  <a:srgbClr val="000000"/>
                </a:buClr>
              </a:pPr>
              <a:r>
                <a:rPr lang="pt-BR" sz="1300" kern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Catalítica</a:t>
              </a:r>
              <a:endParaRPr sz="1300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pic>
          <p:nvPicPr>
            <p:cNvPr id="300" name="Google Shape;300;g1e5be4038f8_0_3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17300" y="3404112"/>
              <a:ext cx="451800" cy="45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1" name="Google Shape;301;g1e5be4038f8_0_337"/>
          <p:cNvGrpSpPr/>
          <p:nvPr/>
        </p:nvGrpSpPr>
        <p:grpSpPr>
          <a:xfrm>
            <a:off x="2622315" y="2982415"/>
            <a:ext cx="951607" cy="966608"/>
            <a:chOff x="4032900" y="3305413"/>
            <a:chExt cx="1020600" cy="1096425"/>
          </a:xfrm>
        </p:grpSpPr>
        <p:sp>
          <p:nvSpPr>
            <p:cNvPr id="302" name="Google Shape;302;g1e5be4038f8_0_337"/>
            <p:cNvSpPr/>
            <p:nvPr/>
          </p:nvSpPr>
          <p:spPr>
            <a:xfrm>
              <a:off x="4183200" y="3305413"/>
              <a:ext cx="720000" cy="7200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g1e5be4038f8_0_337"/>
            <p:cNvSpPr/>
            <p:nvPr/>
          </p:nvSpPr>
          <p:spPr>
            <a:xfrm>
              <a:off x="4032900" y="3950038"/>
              <a:ext cx="1020600" cy="451800"/>
            </a:xfrm>
            <a:prstGeom prst="roundRect">
              <a:avLst>
                <a:gd name="adj" fmla="val 16667"/>
              </a:avLst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pt-BR" sz="1300" kern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Pré</a:t>
              </a:r>
              <a:endParaRPr sz="1300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algn="ctr" defTabSz="914378">
                <a:buClr>
                  <a:srgbClr val="000000"/>
                </a:buClr>
              </a:pPr>
              <a:r>
                <a:rPr lang="pt-BR" sz="1300" kern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Tratamento</a:t>
              </a:r>
              <a:endParaRPr sz="1300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304" name="Google Shape;304;g1e5be4038f8_0_337"/>
          <p:cNvCxnSpPr>
            <a:stCxn id="295" idx="6"/>
            <a:endCxn id="302" idx="2"/>
          </p:cNvCxnSpPr>
          <p:nvPr/>
        </p:nvCxnSpPr>
        <p:spPr>
          <a:xfrm>
            <a:off x="2383245" y="3299791"/>
            <a:ext cx="379200" cy="0"/>
          </a:xfrm>
          <a:prstGeom prst="straightConnector1">
            <a:avLst/>
          </a:prstGeom>
          <a:noFill/>
          <a:ln w="1524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" name="Google Shape;305;g1e5be4038f8_0_337"/>
          <p:cNvCxnSpPr>
            <a:stCxn id="302" idx="6"/>
            <a:endCxn id="298" idx="2"/>
          </p:cNvCxnSpPr>
          <p:nvPr/>
        </p:nvCxnSpPr>
        <p:spPr>
          <a:xfrm>
            <a:off x="3433781" y="3299790"/>
            <a:ext cx="379200" cy="0"/>
          </a:xfrm>
          <a:prstGeom prst="straightConnector1">
            <a:avLst/>
          </a:prstGeom>
          <a:noFill/>
          <a:ln w="1524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6" name="Google Shape;306;g1e5be4038f8_0_3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3527" y="3115535"/>
            <a:ext cx="389694" cy="36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1e5be4038f8_0_3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5013" y="3089321"/>
            <a:ext cx="445431" cy="4208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g1e5be4038f8_0_337"/>
          <p:cNvGrpSpPr/>
          <p:nvPr/>
        </p:nvGrpSpPr>
        <p:grpSpPr>
          <a:xfrm>
            <a:off x="521165" y="2982415"/>
            <a:ext cx="951607" cy="965016"/>
            <a:chOff x="2450150" y="3423775"/>
            <a:chExt cx="1020600" cy="1094619"/>
          </a:xfrm>
        </p:grpSpPr>
        <p:sp>
          <p:nvSpPr>
            <p:cNvPr id="309" name="Google Shape;309;g1e5be4038f8_0_337"/>
            <p:cNvSpPr/>
            <p:nvPr/>
          </p:nvSpPr>
          <p:spPr>
            <a:xfrm>
              <a:off x="2600450" y="3423775"/>
              <a:ext cx="720000" cy="7200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g1e5be4038f8_0_337"/>
            <p:cNvSpPr/>
            <p:nvPr/>
          </p:nvSpPr>
          <p:spPr>
            <a:xfrm>
              <a:off x="2450150" y="4068394"/>
              <a:ext cx="1020600" cy="450000"/>
            </a:xfrm>
            <a:prstGeom prst="roundRect">
              <a:avLst>
                <a:gd name="adj" fmla="val 16667"/>
              </a:avLst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pt-BR" sz="1300" kern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Resíduos Orgânicos</a:t>
              </a:r>
              <a:endParaRPr sz="1300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311" name="Google Shape;311;g1e5be4038f8_0_337"/>
          <p:cNvCxnSpPr>
            <a:stCxn id="309" idx="6"/>
            <a:endCxn id="295" idx="2"/>
          </p:cNvCxnSpPr>
          <p:nvPr/>
        </p:nvCxnSpPr>
        <p:spPr>
          <a:xfrm>
            <a:off x="1332632" y="3299791"/>
            <a:ext cx="379200" cy="0"/>
          </a:xfrm>
          <a:prstGeom prst="straightConnector1">
            <a:avLst/>
          </a:prstGeom>
          <a:noFill/>
          <a:ln w="1524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2" name="Google Shape;312;g1e5be4038f8_0_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1419311" y="3173865"/>
            <a:ext cx="206291" cy="25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1e5be4038f8_0_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485100" y="3173865"/>
            <a:ext cx="206291" cy="25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1e5be4038f8_0_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3550890" y="3173865"/>
            <a:ext cx="206291" cy="25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1e5be4038f8_0_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4571152" y="3173865"/>
            <a:ext cx="206291" cy="251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g1e5be4038f8_0_337"/>
          <p:cNvGrpSpPr/>
          <p:nvPr/>
        </p:nvGrpSpPr>
        <p:grpSpPr>
          <a:xfrm>
            <a:off x="4940860" y="2982415"/>
            <a:ext cx="951607" cy="965016"/>
            <a:chOff x="2450150" y="3423775"/>
            <a:chExt cx="1020600" cy="1094619"/>
          </a:xfrm>
        </p:grpSpPr>
        <p:sp>
          <p:nvSpPr>
            <p:cNvPr id="317" name="Google Shape;317;g1e5be4038f8_0_337"/>
            <p:cNvSpPr/>
            <p:nvPr/>
          </p:nvSpPr>
          <p:spPr>
            <a:xfrm>
              <a:off x="2600450" y="3423775"/>
              <a:ext cx="720000" cy="720000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1e5be4038f8_0_337"/>
            <p:cNvSpPr/>
            <p:nvPr/>
          </p:nvSpPr>
          <p:spPr>
            <a:xfrm>
              <a:off x="2450150" y="4068394"/>
              <a:ext cx="1020600" cy="450000"/>
            </a:xfrm>
            <a:prstGeom prst="roundRect">
              <a:avLst>
                <a:gd name="adj" fmla="val 16667"/>
              </a:avLst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pt-BR" sz="1300" kern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Gás de Síntese</a:t>
              </a:r>
              <a:endParaRPr sz="1300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319" name="Google Shape;319;g1e5be4038f8_0_337"/>
          <p:cNvCxnSpPr>
            <a:endCxn id="317" idx="2"/>
          </p:cNvCxnSpPr>
          <p:nvPr/>
        </p:nvCxnSpPr>
        <p:spPr>
          <a:xfrm rot="10800000" flipH="1">
            <a:off x="4547598" y="3299791"/>
            <a:ext cx="533400" cy="7500"/>
          </a:xfrm>
          <a:prstGeom prst="straightConnector1">
            <a:avLst/>
          </a:prstGeom>
          <a:noFill/>
          <a:ln w="1524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0" name="Google Shape;320;g1e5be4038f8_0_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4798742" y="3173865"/>
            <a:ext cx="206291" cy="2517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g1e5be4038f8_0_337"/>
          <p:cNvGrpSpPr/>
          <p:nvPr/>
        </p:nvGrpSpPr>
        <p:grpSpPr>
          <a:xfrm>
            <a:off x="4759155" y="1254709"/>
            <a:ext cx="1314684" cy="968368"/>
            <a:chOff x="5610675" y="295725"/>
            <a:chExt cx="1410000" cy="1098422"/>
          </a:xfrm>
        </p:grpSpPr>
        <p:sp>
          <p:nvSpPr>
            <p:cNvPr id="322" name="Google Shape;322;g1e5be4038f8_0_337"/>
            <p:cNvSpPr/>
            <p:nvPr/>
          </p:nvSpPr>
          <p:spPr>
            <a:xfrm>
              <a:off x="5955675" y="295725"/>
              <a:ext cx="720000" cy="720000"/>
            </a:xfrm>
            <a:prstGeom prst="ellipse">
              <a:avLst/>
            </a:prstGeom>
            <a:solidFill>
              <a:srgbClr val="F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g1e5be4038f8_0_337"/>
            <p:cNvSpPr/>
            <p:nvPr/>
          </p:nvSpPr>
          <p:spPr>
            <a:xfrm>
              <a:off x="5805375" y="944147"/>
              <a:ext cx="1020600" cy="450000"/>
            </a:xfrm>
            <a:prstGeom prst="roundRect">
              <a:avLst>
                <a:gd name="adj" fmla="val 16667"/>
              </a:avLst>
            </a:prstGeom>
            <a:solidFill>
              <a:srgbClr val="F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</a:pPr>
              <a:endParaRPr sz="1100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4" name="Google Shape;324;g1e5be4038f8_0_337"/>
            <p:cNvSpPr txBox="1"/>
            <p:nvPr/>
          </p:nvSpPr>
          <p:spPr>
            <a:xfrm>
              <a:off x="5610675" y="984501"/>
              <a:ext cx="1410000" cy="401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 defTabSz="914378">
                <a:buClr>
                  <a:srgbClr val="000000"/>
                </a:buClr>
              </a:pPr>
              <a:r>
                <a:rPr lang="pt-BR" sz="1100" kern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Hidrocarbonetos</a:t>
              </a:r>
              <a:endParaRPr sz="1100" kern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25" name="Google Shape;325;g1e5be4038f8_0_337"/>
          <p:cNvSpPr/>
          <p:nvPr/>
        </p:nvSpPr>
        <p:spPr>
          <a:xfrm>
            <a:off x="6585470" y="1805072"/>
            <a:ext cx="671400" cy="634800"/>
          </a:xfrm>
          <a:prstGeom prst="ellipse">
            <a:avLst/>
          </a:prstGeom>
          <a:solidFill>
            <a:srgbClr val="73C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g1e5be4038f8_0_337"/>
          <p:cNvSpPr/>
          <p:nvPr/>
        </p:nvSpPr>
        <p:spPr>
          <a:xfrm>
            <a:off x="6445323" y="2376714"/>
            <a:ext cx="951600" cy="396600"/>
          </a:xfrm>
          <a:prstGeom prst="roundRect">
            <a:avLst>
              <a:gd name="adj" fmla="val 16667"/>
            </a:avLst>
          </a:prstGeom>
          <a:solidFill>
            <a:srgbClr val="73C4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300" kern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Hidrogênio</a:t>
            </a:r>
            <a:endParaRPr sz="1300" kern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27" name="Google Shape;327;g1e5be4038f8_0_337"/>
          <p:cNvSpPr/>
          <p:nvPr/>
        </p:nvSpPr>
        <p:spPr>
          <a:xfrm>
            <a:off x="6585470" y="3389279"/>
            <a:ext cx="671400" cy="6348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g1e5be4038f8_0_337"/>
          <p:cNvSpPr/>
          <p:nvPr/>
        </p:nvSpPr>
        <p:spPr>
          <a:xfrm>
            <a:off x="6445323" y="3960922"/>
            <a:ext cx="951600" cy="396600"/>
          </a:xfrm>
          <a:prstGeom prst="roundRect">
            <a:avLst>
              <a:gd name="adj" fmla="val 16667"/>
            </a:avLst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400" kern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Metanol</a:t>
            </a:r>
            <a:endParaRPr sz="1400" kern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329" name="Google Shape;329;g1e5be4038f8_0_337"/>
          <p:cNvCxnSpPr>
            <a:stCxn id="317" idx="0"/>
            <a:endCxn id="323" idx="2"/>
          </p:cNvCxnSpPr>
          <p:nvPr/>
        </p:nvCxnSpPr>
        <p:spPr>
          <a:xfrm rot="10800000">
            <a:off x="5416362" y="2223115"/>
            <a:ext cx="300" cy="759300"/>
          </a:xfrm>
          <a:prstGeom prst="straightConnector1">
            <a:avLst/>
          </a:prstGeom>
          <a:noFill/>
          <a:ln w="1524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Google Shape;330;g1e5be4038f8_0_337"/>
          <p:cNvCxnSpPr>
            <a:stCxn id="317" idx="6"/>
            <a:endCxn id="326" idx="1"/>
          </p:cNvCxnSpPr>
          <p:nvPr/>
        </p:nvCxnSpPr>
        <p:spPr>
          <a:xfrm rot="10800000" flipH="1">
            <a:off x="5752326" y="2574991"/>
            <a:ext cx="693000" cy="724800"/>
          </a:xfrm>
          <a:prstGeom prst="bentConnector3">
            <a:avLst>
              <a:gd name="adj1" fmla="val 50000"/>
            </a:avLst>
          </a:prstGeom>
          <a:noFill/>
          <a:ln w="1524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Google Shape;331;g1e5be4038f8_0_337"/>
          <p:cNvCxnSpPr>
            <a:stCxn id="317" idx="6"/>
            <a:endCxn id="328" idx="1"/>
          </p:cNvCxnSpPr>
          <p:nvPr/>
        </p:nvCxnSpPr>
        <p:spPr>
          <a:xfrm>
            <a:off x="5752326" y="3299791"/>
            <a:ext cx="693000" cy="859500"/>
          </a:xfrm>
          <a:prstGeom prst="bentConnector3">
            <a:avLst>
              <a:gd name="adj1" fmla="val 50000"/>
            </a:avLst>
          </a:prstGeom>
          <a:noFill/>
          <a:ln w="15240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Google Shape;332;g1e5be4038f8_0_337"/>
          <p:cNvSpPr txBox="1"/>
          <p:nvPr/>
        </p:nvSpPr>
        <p:spPr>
          <a:xfrm>
            <a:off x="5878192" y="1189063"/>
            <a:ext cx="1055154" cy="110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indent="-177796" defTabSz="914378">
              <a:lnSpc>
                <a:spcPct val="115000"/>
              </a:lnSpc>
              <a:buClr>
                <a:srgbClr val="FFAF00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Gasolina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177796" defTabSz="914378">
              <a:lnSpc>
                <a:spcPct val="115000"/>
              </a:lnSpc>
              <a:buClr>
                <a:srgbClr val="FFAF00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Diesel 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177796" defTabSz="914378">
              <a:lnSpc>
                <a:spcPct val="115000"/>
              </a:lnSpc>
              <a:buClr>
                <a:srgbClr val="FFAF00"/>
              </a:buClr>
              <a:buSzPts val="1300"/>
              <a:buFont typeface="Fira Sans Extra Condensed"/>
              <a:buChar char="●"/>
            </a:pPr>
            <a:r>
              <a:rPr lang="pt-BR" sz="1300" kern="0" dirty="0" err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BioQAV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177796" defTabSz="914378">
              <a:lnSpc>
                <a:spcPct val="115000"/>
              </a:lnSpc>
              <a:buClr>
                <a:srgbClr val="FFAF00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Nafta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33" name="Google Shape;333;g1e5be4038f8_0_337"/>
          <p:cNvSpPr txBox="1"/>
          <p:nvPr/>
        </p:nvSpPr>
        <p:spPr>
          <a:xfrm>
            <a:off x="7487272" y="1737459"/>
            <a:ext cx="1619682" cy="118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7" indent="-177796" defTabSz="914378">
              <a:buClr>
                <a:srgbClr val="73C450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Energia 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89997" indent="-177796" defTabSz="914378">
              <a:buClr>
                <a:srgbClr val="73C450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Fertilizantes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89997" indent="-177796" defTabSz="914378">
              <a:buClr>
                <a:srgbClr val="73C450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Aço 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89997" indent="-177796" defTabSz="914378">
              <a:buClr>
                <a:srgbClr val="73C450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Indústria Química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defTabSz="914378">
              <a:buClr>
                <a:srgbClr val="000000"/>
              </a:buClr>
            </a:pP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34" name="Google Shape;334;g1e5be4038f8_0_337"/>
          <p:cNvSpPr txBox="1"/>
          <p:nvPr/>
        </p:nvSpPr>
        <p:spPr>
          <a:xfrm>
            <a:off x="7487279" y="3391532"/>
            <a:ext cx="1592453" cy="1565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7" indent="-177796" defTabSz="914378">
              <a:lnSpc>
                <a:spcPct val="115000"/>
              </a:lnSpc>
              <a:buClr>
                <a:srgbClr val="4285F4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DME 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89997" indent="-177796" defTabSz="914378">
              <a:lnSpc>
                <a:spcPct val="115000"/>
              </a:lnSpc>
              <a:buClr>
                <a:srgbClr val="4285F4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Formaldeído 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89997" indent="-177796" defTabSz="914378">
              <a:lnSpc>
                <a:spcPct val="115000"/>
              </a:lnSpc>
              <a:buClr>
                <a:srgbClr val="4285F4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Biodiesel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89997" indent="-177796" defTabSz="914378">
              <a:lnSpc>
                <a:spcPct val="115000"/>
              </a:lnSpc>
              <a:buClr>
                <a:srgbClr val="4285F4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Etileno 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89997" indent="-177796" defTabSz="914378">
              <a:lnSpc>
                <a:spcPct val="115000"/>
              </a:lnSpc>
              <a:buClr>
                <a:srgbClr val="4285F4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Propileno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marL="89997" indent="-177796" defTabSz="914378">
              <a:lnSpc>
                <a:spcPct val="115000"/>
              </a:lnSpc>
              <a:buClr>
                <a:srgbClr val="4285F4"/>
              </a:buClr>
              <a:buSzPts val="1300"/>
              <a:buFont typeface="Fira Sans Extra Condensed"/>
              <a:buChar char="●"/>
            </a:pPr>
            <a:r>
              <a:rPr lang="pt-BR" sz="1300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Ácido Acético</a:t>
            </a:r>
            <a:endParaRPr sz="1300" kern="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335" name="Google Shape;335;g1e5be4038f8_0_3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453" y="3120438"/>
            <a:ext cx="379320" cy="35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1e5be4038f8_0_3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35324" y="1394280"/>
            <a:ext cx="362980" cy="343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1e5be4038f8_0_3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53321" y="1963778"/>
            <a:ext cx="335681" cy="3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1e5be4038f8_0_3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669020">
            <a:off x="6705730" y="3497477"/>
            <a:ext cx="430853" cy="4183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g1e5be4038f8_0_337"/>
          <p:cNvGrpSpPr/>
          <p:nvPr/>
        </p:nvGrpSpPr>
        <p:grpSpPr>
          <a:xfrm>
            <a:off x="5162839" y="3010282"/>
            <a:ext cx="507308" cy="532006"/>
            <a:chOff x="6021312" y="2170400"/>
            <a:chExt cx="544088" cy="603455"/>
          </a:xfrm>
        </p:grpSpPr>
        <p:pic>
          <p:nvPicPr>
            <p:cNvPr id="340" name="Google Shape;340;g1e5be4038f8_0_33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021312" y="2170400"/>
              <a:ext cx="406800" cy="40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g1e5be4038f8_0_337"/>
            <p:cNvPicPr preferRelativeResize="0"/>
            <p:nvPr/>
          </p:nvPicPr>
          <p:blipFill rotWithShape="1">
            <a:blip r:embed="rId12">
              <a:alphaModFix/>
            </a:blip>
            <a:srcRect l="20729" t="45429" r="21073"/>
            <a:stretch/>
          </p:blipFill>
          <p:spPr>
            <a:xfrm>
              <a:off x="6176600" y="2404825"/>
              <a:ext cx="388800" cy="3690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2" name="Google Shape;342;g1e5be4038f8_0_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5793479" y="3173865"/>
            <a:ext cx="206291" cy="25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1e5be4038f8_0_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307725" y="2456040"/>
            <a:ext cx="218193" cy="23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1e5be4038f8_0_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989846" y="2716352"/>
            <a:ext cx="218193" cy="23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1e5be4038f8_0_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6420" y="3610506"/>
            <a:ext cx="218193" cy="23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1e5be4038f8_0_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7713" y="4122732"/>
            <a:ext cx="218193" cy="23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1e5be4038f8_0_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6188721" y="4033394"/>
            <a:ext cx="206291" cy="25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1e5be4038f8_0_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6188721" y="2449175"/>
            <a:ext cx="206291" cy="2517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3;g1e5be4038f8_0_337">
            <a:extLst>
              <a:ext uri="{FF2B5EF4-FFF2-40B4-BE49-F238E27FC236}">
                <a16:creationId xmlns:a16="http://schemas.microsoft.com/office/drawing/2014/main" id="{C1024A74-695F-5F07-E29E-EA70B0972BE5}"/>
              </a:ext>
            </a:extLst>
          </p:cNvPr>
          <p:cNvSpPr txBox="1"/>
          <p:nvPr/>
        </p:nvSpPr>
        <p:spPr>
          <a:xfrm>
            <a:off x="236752" y="834221"/>
            <a:ext cx="4633868" cy="987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>
              <a:spcBef>
                <a:spcPts val="320"/>
              </a:spcBef>
              <a:buClr>
                <a:srgbClr val="000000"/>
              </a:buClr>
            </a:pPr>
            <a:r>
              <a:rPr lang="pt-BR" sz="1500" b="1" kern="0" dirty="0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Rota tecnológica </a:t>
            </a:r>
            <a:r>
              <a:rPr lang="pt-BR" sz="1500" kern="0" dirty="0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do Biogás/</a:t>
            </a:r>
            <a:r>
              <a:rPr lang="pt-BR" sz="1500" kern="0" dirty="0" err="1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Biometano</a:t>
            </a:r>
            <a:r>
              <a:rPr lang="pt-BR" sz="1500" kern="0" dirty="0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 para a produção do </a:t>
            </a:r>
            <a:r>
              <a:rPr lang="pt-BR" sz="1500" b="1" kern="0" dirty="0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hidrogênio de baixa emissão de carbono </a:t>
            </a:r>
            <a:r>
              <a:rPr lang="pt-BR" sz="1500" kern="0" dirty="0">
                <a:solidFill>
                  <a:srgbClr val="000000"/>
                </a:solidFill>
                <a:latin typeface="Encode Sans"/>
                <a:ea typeface="Encode Sans"/>
                <a:cs typeface="Encode Sans"/>
                <a:sym typeface="Encode Sans"/>
              </a:rPr>
              <a:t>e derivados</a:t>
            </a:r>
            <a:endParaRPr sz="1500" kern="0" dirty="0">
              <a:solidFill>
                <a:srgbClr val="444444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4" name="Imagem 11">
            <a:extLst>
              <a:ext uri="{FF2B5EF4-FFF2-40B4-BE49-F238E27FC236}">
                <a16:creationId xmlns:a16="http://schemas.microsoft.com/office/drawing/2014/main" id="{F3F8AD7D-DE92-F7AC-3CA3-82F1B16E7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" y="25525"/>
            <a:ext cx="679967" cy="4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725114B-44A6-19ED-4DBA-FF4C63DB74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398" y="528797"/>
            <a:ext cx="708754" cy="28143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4931"/>
          </a:xfr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60555D7-045E-4F7A-A07F-E1A85E5F6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29" y="4530873"/>
            <a:ext cx="2493629" cy="597186"/>
          </a:xfrm>
          <a:prstGeom prst="rect">
            <a:avLst/>
          </a:prstGeom>
        </p:spPr>
      </p:pic>
      <p:sp>
        <p:nvSpPr>
          <p:cNvPr id="11" name="Text Box 16">
            <a:extLst>
              <a:ext uri="{FF2B5EF4-FFF2-40B4-BE49-F238E27FC236}">
                <a16:creationId xmlns:a16="http://schemas.microsoft.com/office/drawing/2014/main" id="{F0F3D014-7FE2-6956-84FE-C8DF4F864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707" y="1647553"/>
            <a:ext cx="575602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685800">
              <a:spcBef>
                <a:spcPct val="50000"/>
              </a:spcBef>
              <a:buNone/>
              <a:defRPr/>
            </a:pPr>
            <a:r>
              <a:rPr lang="pt-BR" altLang="pt-BR" sz="2100" b="1" dirty="0">
                <a:solidFill>
                  <a:srgbClr val="FFFF00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PROJETOS DE PD&amp;I</a:t>
            </a:r>
            <a:endParaRPr lang="pt-BR" altLang="pt-BR" sz="1200" b="1" dirty="0">
              <a:solidFill>
                <a:srgbClr val="FFFF00"/>
              </a:solidFill>
              <a:latin typeface="Comic Sans MS" panose="030F0702030302020204" pitchFamily="66" charset="0"/>
              <a:sym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8F66C72-874A-4A7E-0067-32744A1C5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316" y="2740584"/>
            <a:ext cx="2906604" cy="115416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196CFCA-D5F3-5017-8A02-58B30D29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5" y="517180"/>
            <a:ext cx="708754" cy="281434"/>
          </a:xfrm>
          <a:prstGeom prst="rect">
            <a:avLst/>
          </a:prstGeom>
        </p:spPr>
      </p:pic>
      <p:pic>
        <p:nvPicPr>
          <p:cNvPr id="6" name="Imagem 11">
            <a:extLst>
              <a:ext uri="{FF2B5EF4-FFF2-40B4-BE49-F238E27FC236}">
                <a16:creationId xmlns:a16="http://schemas.microsoft.com/office/drawing/2014/main" id="{88110EAF-093C-A4F5-4E28-F7D8AC07B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" y="25525"/>
            <a:ext cx="679967" cy="4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273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g3411a508f77_0_94"/>
          <p:cNvPicPr preferRelativeResize="0"/>
          <p:nvPr/>
        </p:nvPicPr>
        <p:blipFill rotWithShape="1">
          <a:blip r:embed="rId3">
            <a:alphaModFix/>
          </a:blip>
          <a:srcRect b="4707"/>
          <a:stretch/>
        </p:blipFill>
        <p:spPr>
          <a:xfrm>
            <a:off x="3302461" y="0"/>
            <a:ext cx="5841359" cy="5143322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g3411a508f77_0_94"/>
          <p:cNvSpPr/>
          <p:nvPr/>
        </p:nvSpPr>
        <p:spPr>
          <a:xfrm>
            <a:off x="158580" y="187560"/>
            <a:ext cx="8826525" cy="4768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13" tIns="22856" rIns="45713" bIns="22856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6" name="Google Shape;886;g3411a508f77_0_94"/>
          <p:cNvPicPr preferRelativeResize="0"/>
          <p:nvPr/>
        </p:nvPicPr>
        <p:blipFill rotWithShape="1">
          <a:blip r:embed="rId4">
            <a:alphaModFix/>
          </a:blip>
          <a:srcRect b="6629"/>
          <a:stretch/>
        </p:blipFill>
        <p:spPr>
          <a:xfrm>
            <a:off x="1190536" y="1042020"/>
            <a:ext cx="6779520" cy="41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g3411a508f77_0_94"/>
          <p:cNvSpPr/>
          <p:nvPr/>
        </p:nvSpPr>
        <p:spPr>
          <a:xfrm>
            <a:off x="0" y="858240"/>
            <a:ext cx="9143807" cy="20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 cap="rnd" cmpd="sng">
            <a:solidFill>
              <a:srgbClr val="6D6D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22856" rIns="45713" bIns="22856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g3411a508f77_0_94"/>
          <p:cNvSpPr/>
          <p:nvPr/>
        </p:nvSpPr>
        <p:spPr>
          <a:xfrm>
            <a:off x="478080" y="431640"/>
            <a:ext cx="2409525" cy="4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Tx/>
              <a:buNone/>
              <a:tabLst/>
              <a:defRPr/>
            </a:pPr>
            <a:r>
              <a:rPr kumimoji="0" lang="pt-BR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Apresentação</a:t>
            </a:r>
            <a:endParaRPr kumimoji="0" sz="2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9" name="Google Shape;889;g3411a508f77_0_94"/>
          <p:cNvGrpSpPr/>
          <p:nvPr/>
        </p:nvGrpSpPr>
        <p:grpSpPr>
          <a:xfrm>
            <a:off x="580887" y="1316895"/>
            <a:ext cx="7307804" cy="3755692"/>
            <a:chOff x="91513" y="572054"/>
            <a:chExt cx="8917937" cy="4472259"/>
          </a:xfrm>
        </p:grpSpPr>
        <p:pic>
          <p:nvPicPr>
            <p:cNvPr id="890" name="Google Shape;890;g3411a508f77_0_94"/>
            <p:cNvPicPr preferRelativeResize="0"/>
            <p:nvPr/>
          </p:nvPicPr>
          <p:blipFill rotWithShape="1">
            <a:blip r:embed="rId5">
              <a:alphaModFix/>
            </a:blip>
            <a:srcRect t="16327" b="17218"/>
            <a:stretch/>
          </p:blipFill>
          <p:spPr>
            <a:xfrm>
              <a:off x="91513" y="4669012"/>
              <a:ext cx="731900" cy="3657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1" name="Google Shape;891;g3411a508f77_0_9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61682" y="4708364"/>
              <a:ext cx="441614" cy="287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2" name="Google Shape;892;g3411a508f77_0_94"/>
            <p:cNvSpPr/>
            <p:nvPr/>
          </p:nvSpPr>
          <p:spPr>
            <a:xfrm>
              <a:off x="3308749" y="2589900"/>
              <a:ext cx="2812500" cy="13974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161519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Tx/>
                <a:buNone/>
                <a:tabLst/>
                <a:defRPr/>
              </a:pPr>
              <a:endParaRPr kumimoji="0" sz="14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g3411a508f77_0_94"/>
            <p:cNvSpPr txBox="1"/>
            <p:nvPr/>
          </p:nvSpPr>
          <p:spPr>
            <a:xfrm>
              <a:off x="3230139" y="3431232"/>
              <a:ext cx="1447800" cy="5992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Reforma </a:t>
              </a:r>
              <a:endParaRPr kumimoji="0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Catalítica</a:t>
              </a:r>
              <a:endParaRPr kumimoji="0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ssistant"/>
                <a:ea typeface="Assistant"/>
                <a:cs typeface="Assistant"/>
                <a:sym typeface="Assistant"/>
              </a:endParaRPr>
            </a:p>
          </p:txBody>
        </p:sp>
        <p:sp>
          <p:nvSpPr>
            <p:cNvPr id="894" name="Google Shape;894;g3411a508f77_0_94"/>
            <p:cNvSpPr txBox="1"/>
            <p:nvPr/>
          </p:nvSpPr>
          <p:spPr>
            <a:xfrm>
              <a:off x="4740901" y="3466420"/>
              <a:ext cx="1447800" cy="4397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Fischer</a:t>
              </a:r>
              <a:endParaRPr kumimoji="0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Tropsch</a:t>
              </a:r>
              <a:endParaRPr kumimoji="0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5" name="Google Shape;895;g3411a508f77_0_94"/>
            <p:cNvSpPr txBox="1"/>
            <p:nvPr/>
          </p:nvSpPr>
          <p:spPr>
            <a:xfrm>
              <a:off x="615500" y="3335225"/>
              <a:ext cx="1968900" cy="9696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Biodigestão de resíduos orgânicos</a:t>
              </a:r>
              <a:endParaRPr kumimoji="0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pt-BR" sz="82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 Biogás produzido na UD ITAIPU será a matéria-prima principal da planta piloto</a:t>
              </a:r>
              <a:endParaRPr kumimoji="0" sz="8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6" name="Google Shape;896;g3411a508f77_0_94"/>
            <p:cNvSpPr txBox="1"/>
            <p:nvPr/>
          </p:nvSpPr>
          <p:spPr>
            <a:xfrm>
              <a:off x="6837503" y="3446682"/>
              <a:ext cx="1968900" cy="9559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Refino do BioQAV</a:t>
              </a:r>
              <a:endParaRPr kumimoji="0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pt-BR" sz="82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 BioQAV é o produto foco do projeto que também viabiliza a produção de outros tipos de HC</a:t>
              </a:r>
              <a:endParaRPr kumimoji="0" sz="8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897" name="Google Shape;897;g3411a508f77_0_94"/>
            <p:cNvGrpSpPr/>
            <p:nvPr/>
          </p:nvGrpSpPr>
          <p:grpSpPr>
            <a:xfrm>
              <a:off x="1021816" y="2721753"/>
              <a:ext cx="1072787" cy="709452"/>
              <a:chOff x="6251589" y="1875400"/>
              <a:chExt cx="859536" cy="620150"/>
            </a:xfrm>
          </p:grpSpPr>
          <p:pic>
            <p:nvPicPr>
              <p:cNvPr id="898" name="Google Shape;898;g3411a508f77_0_9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251589" y="1875400"/>
                <a:ext cx="459150" cy="4591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9" name="Google Shape;899;g3411a508f77_0_94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651975" y="2036400"/>
                <a:ext cx="459150" cy="459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00" name="Google Shape;900;g3411a508f77_0_94"/>
            <p:cNvSpPr/>
            <p:nvPr/>
          </p:nvSpPr>
          <p:spPr>
            <a:xfrm rot="-2620768">
              <a:off x="2584542" y="3187480"/>
              <a:ext cx="333966" cy="345407"/>
            </a:xfrm>
            <a:custGeom>
              <a:avLst/>
              <a:gdLst/>
              <a:ahLst/>
              <a:cxnLst/>
              <a:rect l="l" t="t" r="r" b="b"/>
              <a:pathLst>
                <a:path w="207321" h="209370" extrusionOk="0">
                  <a:moveTo>
                    <a:pt x="37537" y="0"/>
                  </a:moveTo>
                  <a:lnTo>
                    <a:pt x="0" y="36794"/>
                  </a:lnTo>
                  <a:lnTo>
                    <a:pt x="117677" y="156836"/>
                  </a:lnTo>
                  <a:lnTo>
                    <a:pt x="14344" y="156836"/>
                  </a:lnTo>
                  <a:lnTo>
                    <a:pt x="14344" y="209370"/>
                  </a:lnTo>
                  <a:lnTo>
                    <a:pt x="207320" y="209370"/>
                  </a:lnTo>
                  <a:lnTo>
                    <a:pt x="207320" y="16731"/>
                  </a:lnTo>
                  <a:lnTo>
                    <a:pt x="154787" y="16731"/>
                  </a:lnTo>
                  <a:lnTo>
                    <a:pt x="154787" y="119637"/>
                  </a:lnTo>
                  <a:lnTo>
                    <a:pt x="37537" y="0"/>
                  </a:lnTo>
                  <a:close/>
                </a:path>
              </a:pathLst>
            </a:custGeom>
            <a:solidFill>
              <a:srgbClr val="161519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Tx/>
                <a:buNone/>
                <a:tabLst/>
                <a:defRPr/>
              </a:pPr>
              <a:endParaRPr kumimoji="0" sz="14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g3411a508f77_0_94"/>
            <p:cNvSpPr txBox="1"/>
            <p:nvPr/>
          </p:nvSpPr>
          <p:spPr>
            <a:xfrm>
              <a:off x="2321689" y="2770336"/>
              <a:ext cx="859500" cy="274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r>
                <a: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Biogás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2" name="Google Shape;902;g3411a508f77_0_94"/>
            <p:cNvSpPr/>
            <p:nvPr/>
          </p:nvSpPr>
          <p:spPr>
            <a:xfrm rot="-2621628">
              <a:off x="4469663" y="3208053"/>
              <a:ext cx="337630" cy="322827"/>
            </a:xfrm>
            <a:custGeom>
              <a:avLst/>
              <a:gdLst/>
              <a:ahLst/>
              <a:cxnLst/>
              <a:rect l="l" t="t" r="r" b="b"/>
              <a:pathLst>
                <a:path w="207321" h="209370" extrusionOk="0">
                  <a:moveTo>
                    <a:pt x="37537" y="0"/>
                  </a:moveTo>
                  <a:lnTo>
                    <a:pt x="0" y="36794"/>
                  </a:lnTo>
                  <a:lnTo>
                    <a:pt x="117677" y="156836"/>
                  </a:lnTo>
                  <a:lnTo>
                    <a:pt x="14344" y="156836"/>
                  </a:lnTo>
                  <a:lnTo>
                    <a:pt x="14344" y="209370"/>
                  </a:lnTo>
                  <a:lnTo>
                    <a:pt x="207320" y="209370"/>
                  </a:lnTo>
                  <a:lnTo>
                    <a:pt x="207320" y="16731"/>
                  </a:lnTo>
                  <a:lnTo>
                    <a:pt x="154787" y="16731"/>
                  </a:lnTo>
                  <a:lnTo>
                    <a:pt x="154787" y="119637"/>
                  </a:lnTo>
                  <a:lnTo>
                    <a:pt x="37537" y="0"/>
                  </a:lnTo>
                  <a:close/>
                </a:path>
              </a:pathLst>
            </a:custGeom>
            <a:solidFill>
              <a:srgbClr val="161519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Tx/>
                <a:buNone/>
                <a:tabLst/>
                <a:defRPr/>
              </a:pPr>
              <a:endParaRPr kumimoji="0" sz="14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g3411a508f77_0_94"/>
            <p:cNvSpPr txBox="1"/>
            <p:nvPr/>
          </p:nvSpPr>
          <p:spPr>
            <a:xfrm>
              <a:off x="4201322" y="2563475"/>
              <a:ext cx="859500" cy="4122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pt-BR" sz="82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Gás de Síntese</a:t>
              </a:r>
              <a:endParaRPr kumimoji="0" sz="8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4" name="Google Shape;904;g3411a508f77_0_94"/>
            <p:cNvSpPr txBox="1"/>
            <p:nvPr/>
          </p:nvSpPr>
          <p:spPr>
            <a:xfrm>
              <a:off x="3772688" y="1372338"/>
              <a:ext cx="2013899" cy="879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Hidrogênio Eletrolítico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pt-BR" sz="825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 H</a:t>
              </a:r>
              <a:r>
                <a:rPr kumimoji="0" lang="pt-BR" sz="825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r>
                <a:rPr kumimoji="0" lang="pt-BR" sz="825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, produzido no </a:t>
              </a:r>
              <a:r>
                <a:rPr kumimoji="0" lang="pt-BR" sz="82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ItaipuParqueTec</a:t>
              </a:r>
              <a:r>
                <a:rPr kumimoji="0" lang="pt-BR" sz="825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, irá ajustar a composição do Gás de Síntese</a:t>
              </a:r>
              <a:endParaRPr kumimoji="0" sz="82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905" name="Google Shape;905;g3411a508f77_0_9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513113" y="920101"/>
              <a:ext cx="523242" cy="52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6" name="Google Shape;906;g3411a508f77_0_94"/>
            <p:cNvSpPr/>
            <p:nvPr/>
          </p:nvSpPr>
          <p:spPr>
            <a:xfrm rot="2700000">
              <a:off x="4649158" y="2233910"/>
              <a:ext cx="260945" cy="278328"/>
            </a:xfrm>
            <a:custGeom>
              <a:avLst/>
              <a:gdLst/>
              <a:ahLst/>
              <a:cxnLst/>
              <a:rect l="l" t="t" r="r" b="b"/>
              <a:pathLst>
                <a:path w="207321" h="209370" extrusionOk="0">
                  <a:moveTo>
                    <a:pt x="37537" y="0"/>
                  </a:moveTo>
                  <a:lnTo>
                    <a:pt x="0" y="36794"/>
                  </a:lnTo>
                  <a:lnTo>
                    <a:pt x="117677" y="156836"/>
                  </a:lnTo>
                  <a:lnTo>
                    <a:pt x="14344" y="156836"/>
                  </a:lnTo>
                  <a:lnTo>
                    <a:pt x="14344" y="209370"/>
                  </a:lnTo>
                  <a:lnTo>
                    <a:pt x="207320" y="209370"/>
                  </a:lnTo>
                  <a:lnTo>
                    <a:pt x="207320" y="16731"/>
                  </a:lnTo>
                  <a:lnTo>
                    <a:pt x="154787" y="16731"/>
                  </a:lnTo>
                  <a:lnTo>
                    <a:pt x="154787" y="119637"/>
                  </a:lnTo>
                  <a:lnTo>
                    <a:pt x="37537" y="0"/>
                  </a:lnTo>
                  <a:close/>
                </a:path>
              </a:pathLst>
            </a:custGeom>
            <a:solidFill>
              <a:srgbClr val="161519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Tx/>
                <a:buNone/>
                <a:tabLst/>
                <a:defRPr/>
              </a:pPr>
              <a:endParaRPr kumimoji="0" sz="14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g3411a508f77_0_94"/>
            <p:cNvSpPr/>
            <p:nvPr/>
          </p:nvSpPr>
          <p:spPr>
            <a:xfrm rot="-2621705">
              <a:off x="6421279" y="3204665"/>
              <a:ext cx="321866" cy="320607"/>
            </a:xfrm>
            <a:custGeom>
              <a:avLst/>
              <a:gdLst/>
              <a:ahLst/>
              <a:cxnLst/>
              <a:rect l="l" t="t" r="r" b="b"/>
              <a:pathLst>
                <a:path w="207321" h="209370" extrusionOk="0">
                  <a:moveTo>
                    <a:pt x="37537" y="0"/>
                  </a:moveTo>
                  <a:lnTo>
                    <a:pt x="0" y="36794"/>
                  </a:lnTo>
                  <a:lnTo>
                    <a:pt x="117677" y="156836"/>
                  </a:lnTo>
                  <a:lnTo>
                    <a:pt x="14344" y="156836"/>
                  </a:lnTo>
                  <a:lnTo>
                    <a:pt x="14344" y="209370"/>
                  </a:lnTo>
                  <a:lnTo>
                    <a:pt x="207320" y="209370"/>
                  </a:lnTo>
                  <a:lnTo>
                    <a:pt x="207320" y="16731"/>
                  </a:lnTo>
                  <a:lnTo>
                    <a:pt x="154787" y="16731"/>
                  </a:lnTo>
                  <a:lnTo>
                    <a:pt x="154787" y="119637"/>
                  </a:lnTo>
                  <a:lnTo>
                    <a:pt x="37537" y="0"/>
                  </a:lnTo>
                  <a:close/>
                </a:path>
              </a:pathLst>
            </a:custGeom>
            <a:solidFill>
              <a:srgbClr val="161519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Tx/>
                <a:buNone/>
                <a:tabLst/>
                <a:defRPr/>
              </a:pPr>
              <a:endParaRPr kumimoji="0" sz="14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g3411a508f77_0_94"/>
            <p:cNvSpPr txBox="1"/>
            <p:nvPr/>
          </p:nvSpPr>
          <p:spPr>
            <a:xfrm>
              <a:off x="6184922" y="2778124"/>
              <a:ext cx="859500" cy="274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r>
                <a: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Bio-Crude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909" name="Google Shape;909;g3411a508f77_0_9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550494" y="2677988"/>
              <a:ext cx="787250" cy="78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0" name="Google Shape;910;g3411a508f77_0_9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071169" y="2636350"/>
              <a:ext cx="787250" cy="787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1" name="Google Shape;911;g3411a508f77_0_94"/>
            <p:cNvSpPr txBox="1"/>
            <p:nvPr/>
          </p:nvSpPr>
          <p:spPr>
            <a:xfrm>
              <a:off x="3274393" y="4097666"/>
              <a:ext cx="3010500" cy="563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kumimoji="0" lang="pt-BR" sz="82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 integração dos processos de Reforma e FT em uma</a:t>
              </a:r>
              <a:r>
                <a:rPr kumimoji="0" lang="pt-BR" sz="825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planta piloto </a:t>
              </a:r>
              <a:r>
                <a:rPr kumimoji="0" lang="pt-BR" sz="82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com conceito modular</a:t>
              </a:r>
              <a:endParaRPr kumimoji="0" sz="8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2" name="Google Shape;912;g3411a508f77_0_94"/>
            <p:cNvSpPr/>
            <p:nvPr/>
          </p:nvSpPr>
          <p:spPr>
            <a:xfrm>
              <a:off x="7370914" y="2721662"/>
              <a:ext cx="859493" cy="709607"/>
            </a:xfrm>
            <a:custGeom>
              <a:avLst/>
              <a:gdLst/>
              <a:ahLst/>
              <a:cxnLst/>
              <a:rect l="l" t="t" r="r" b="b"/>
              <a:pathLst>
                <a:path w="210531" h="156906" extrusionOk="0">
                  <a:moveTo>
                    <a:pt x="176500" y="16297"/>
                  </a:moveTo>
                  <a:cubicBezTo>
                    <a:pt x="176610" y="16297"/>
                    <a:pt x="176720" y="16298"/>
                    <a:pt x="176831" y="16299"/>
                  </a:cubicBezTo>
                  <a:cubicBezTo>
                    <a:pt x="183767" y="16348"/>
                    <a:pt x="189330" y="18407"/>
                    <a:pt x="191708" y="20000"/>
                  </a:cubicBezTo>
                  <a:cubicBezTo>
                    <a:pt x="190825" y="21152"/>
                    <a:pt x="188914" y="23137"/>
                    <a:pt x="184968" y="26005"/>
                  </a:cubicBezTo>
                  <a:cubicBezTo>
                    <a:pt x="180336" y="29338"/>
                    <a:pt x="174944" y="32377"/>
                    <a:pt x="172346" y="33823"/>
                  </a:cubicBezTo>
                  <a:lnTo>
                    <a:pt x="69654" y="92521"/>
                  </a:lnTo>
                  <a:cubicBezTo>
                    <a:pt x="67840" y="93551"/>
                    <a:pt x="65585" y="94066"/>
                    <a:pt x="62546" y="94139"/>
                  </a:cubicBezTo>
                  <a:cubicBezTo>
                    <a:pt x="62374" y="94144"/>
                    <a:pt x="62197" y="94146"/>
                    <a:pt x="62015" y="94146"/>
                  </a:cubicBezTo>
                  <a:cubicBezTo>
                    <a:pt x="59285" y="94146"/>
                    <a:pt x="55605" y="93582"/>
                    <a:pt x="52571" y="91100"/>
                  </a:cubicBezTo>
                  <a:lnTo>
                    <a:pt x="45537" y="85316"/>
                  </a:lnTo>
                  <a:lnTo>
                    <a:pt x="46150" y="85512"/>
                  </a:lnTo>
                  <a:lnTo>
                    <a:pt x="111588" y="49116"/>
                  </a:lnTo>
                  <a:lnTo>
                    <a:pt x="54238" y="20760"/>
                  </a:lnTo>
                  <a:lnTo>
                    <a:pt x="57007" y="19338"/>
                  </a:lnTo>
                  <a:lnTo>
                    <a:pt x="133965" y="36274"/>
                  </a:lnTo>
                  <a:lnTo>
                    <a:pt x="164405" y="19044"/>
                  </a:lnTo>
                  <a:cubicBezTo>
                    <a:pt x="167493" y="17297"/>
                    <a:pt x="171890" y="16297"/>
                    <a:pt x="176500" y="16297"/>
                  </a:cubicBezTo>
                  <a:close/>
                  <a:moveTo>
                    <a:pt x="176512" y="1"/>
                  </a:moveTo>
                  <a:cubicBezTo>
                    <a:pt x="169062" y="1"/>
                    <a:pt x="161929" y="1716"/>
                    <a:pt x="156366" y="4878"/>
                  </a:cubicBezTo>
                  <a:lnTo>
                    <a:pt x="131367" y="19020"/>
                  </a:lnTo>
                  <a:lnTo>
                    <a:pt x="54802" y="2158"/>
                  </a:lnTo>
                  <a:lnTo>
                    <a:pt x="17891" y="20956"/>
                  </a:lnTo>
                  <a:lnTo>
                    <a:pt x="76516" y="49950"/>
                  </a:lnTo>
                  <a:lnTo>
                    <a:pt x="44557" y="67743"/>
                  </a:lnTo>
                  <a:lnTo>
                    <a:pt x="16421" y="58062"/>
                  </a:lnTo>
                  <a:lnTo>
                    <a:pt x="319" y="69116"/>
                  </a:lnTo>
                  <a:lnTo>
                    <a:pt x="42204" y="103697"/>
                  </a:lnTo>
                  <a:cubicBezTo>
                    <a:pt x="47621" y="108134"/>
                    <a:pt x="54434" y="110462"/>
                    <a:pt x="61983" y="110462"/>
                  </a:cubicBezTo>
                  <a:cubicBezTo>
                    <a:pt x="62326" y="110462"/>
                    <a:pt x="62644" y="110462"/>
                    <a:pt x="62988" y="110437"/>
                  </a:cubicBezTo>
                  <a:cubicBezTo>
                    <a:pt x="68747" y="110290"/>
                    <a:pt x="73551" y="109065"/>
                    <a:pt x="77742" y="106663"/>
                  </a:cubicBezTo>
                  <a:lnTo>
                    <a:pt x="180360" y="48038"/>
                  </a:lnTo>
                  <a:cubicBezTo>
                    <a:pt x="184085" y="45930"/>
                    <a:pt x="191757" y="41617"/>
                    <a:pt x="197908" y="36617"/>
                  </a:cubicBezTo>
                  <a:cubicBezTo>
                    <a:pt x="210530" y="26372"/>
                    <a:pt x="209844" y="18162"/>
                    <a:pt x="207050" y="13064"/>
                  </a:cubicBezTo>
                  <a:cubicBezTo>
                    <a:pt x="202148" y="4192"/>
                    <a:pt x="188423" y="99"/>
                    <a:pt x="176978" y="1"/>
                  </a:cubicBezTo>
                  <a:close/>
                  <a:moveTo>
                    <a:pt x="0" y="140608"/>
                  </a:moveTo>
                  <a:lnTo>
                    <a:pt x="0" y="156906"/>
                  </a:lnTo>
                  <a:lnTo>
                    <a:pt x="208692" y="156906"/>
                  </a:lnTo>
                  <a:lnTo>
                    <a:pt x="208692" y="140608"/>
                  </a:lnTo>
                  <a:close/>
                </a:path>
              </a:pathLst>
            </a:custGeom>
            <a:solidFill>
              <a:srgbClr val="161519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Tx/>
                <a:buNone/>
                <a:tabLst/>
                <a:defRPr/>
              </a:pPr>
              <a:endParaRPr kumimoji="0" sz="14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g3411a508f77_0_94"/>
            <p:cNvSpPr txBox="1"/>
            <p:nvPr/>
          </p:nvSpPr>
          <p:spPr>
            <a:xfrm>
              <a:off x="247350" y="1088699"/>
              <a:ext cx="3598500" cy="931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Tx/>
                <a:buNone/>
                <a:tabLst/>
                <a:defRPr/>
              </a:pPr>
              <a:r>
                <a:rPr kumimoji="0" lang="pt-BR" sz="975" b="0" i="0" u="none" strike="noStrike" kern="0" cap="none" spc="0" normalizeH="0" baseline="0" noProof="0" dirty="0">
                  <a:ln>
                    <a:noFill/>
                  </a:ln>
                  <a:solidFill>
                    <a:srgbClr val="16151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 projeto visa a construção de uma </a:t>
              </a:r>
              <a:endParaRPr kumimoji="0" sz="975" b="0" i="0" u="none" strike="noStrike" kern="0" cap="none" spc="0" normalizeH="0" baseline="0" noProof="0" dirty="0">
                <a:ln>
                  <a:noFill/>
                </a:ln>
                <a:solidFill>
                  <a:srgbClr val="16151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Tx/>
                <a:buNone/>
                <a:tabLst/>
                <a:defRPr/>
              </a:pPr>
              <a:r>
                <a:rPr kumimoji="0" lang="pt-BR" sz="975" b="1" i="0" u="none" strike="noStrike" kern="0" cap="none" spc="0" normalizeH="0" baseline="0" noProof="0" dirty="0">
                  <a:ln>
                    <a:noFill/>
                  </a:ln>
                  <a:solidFill>
                    <a:srgbClr val="6AA84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planta piloto</a:t>
              </a:r>
              <a:r>
                <a:rPr kumimoji="0" lang="pt-BR" sz="975" b="0" i="0" u="none" strike="noStrike" kern="0" cap="none" spc="0" normalizeH="0" baseline="0" noProof="0" dirty="0">
                  <a:ln>
                    <a:noFill/>
                  </a:ln>
                  <a:solidFill>
                    <a:srgbClr val="16151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que viabilize uma nova rota de produção de </a:t>
              </a:r>
              <a:r>
                <a:rPr kumimoji="0" lang="pt-BR" sz="97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AA84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BioQAV</a:t>
              </a:r>
              <a:r>
                <a:rPr kumimoji="0" lang="pt-BR" sz="975" b="0" i="0" u="none" strike="noStrike" kern="0" cap="none" spc="0" normalizeH="0" baseline="0" noProof="0" dirty="0">
                  <a:ln>
                    <a:noFill/>
                  </a:ln>
                  <a:solidFill>
                    <a:srgbClr val="16151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, utilizando como insumos  </a:t>
              </a:r>
              <a:r>
                <a:rPr kumimoji="0" lang="pt-BR" sz="975" b="1" i="0" u="none" strike="noStrike" kern="0" cap="none" spc="0" normalizeH="0" baseline="0" noProof="0" dirty="0">
                  <a:ln>
                    <a:noFill/>
                  </a:ln>
                  <a:solidFill>
                    <a:srgbClr val="6AA84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biogás e hidrogênio eletrolítico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4" name="Google Shape;914;g3411a508f77_0_94"/>
            <p:cNvSpPr txBox="1"/>
            <p:nvPr/>
          </p:nvSpPr>
          <p:spPr>
            <a:xfrm>
              <a:off x="5924850" y="1177175"/>
              <a:ext cx="3084600" cy="824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Tx/>
                <a:buNone/>
                <a:tabLst/>
                <a:defRPr/>
              </a:pPr>
              <a:r>
                <a:rPr kumimoji="0" lang="pt-BR" sz="97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 aviação emite</a:t>
              </a:r>
              <a:r>
                <a:rPr kumimoji="0" lang="pt-BR" sz="975" b="1" i="0" u="none" strike="noStrike" kern="0" cap="none" spc="0" normalizeH="0" baseline="0" noProof="0">
                  <a:ln>
                    <a:noFill/>
                  </a:ln>
                  <a:solidFill>
                    <a:srgbClr val="0097A7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kumimoji="0" lang="pt-BR" sz="975" b="1" i="0" u="none" strike="noStrike" kern="0" cap="none" spc="0" normalizeH="0" baseline="0" noProof="0">
                  <a:ln>
                    <a:noFill/>
                  </a:ln>
                  <a:solidFill>
                    <a:srgbClr val="6AA84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17 milhões de toneladas de CO2eq</a:t>
              </a:r>
              <a:r>
                <a:rPr kumimoji="0" lang="pt-BR" sz="97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, o que corresponde a </a:t>
              </a:r>
              <a:r>
                <a:rPr kumimoji="0" lang="pt-BR" sz="975" b="1" i="0" u="none" strike="noStrike" kern="0" cap="none" spc="0" normalizeH="0" baseline="0" noProof="0">
                  <a:ln>
                    <a:noFill/>
                  </a:ln>
                  <a:solidFill>
                    <a:srgbClr val="6AA84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4% das emissões totais brasileiras</a:t>
              </a:r>
              <a:endParaRPr kumimoji="0" sz="525" b="0" i="0" u="none" strike="noStrike" kern="0" cap="none" spc="0" normalizeH="0" baseline="0" noProof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5" name="Google Shape;915;g3411a508f77_0_94"/>
            <p:cNvSpPr txBox="1"/>
            <p:nvPr/>
          </p:nvSpPr>
          <p:spPr>
            <a:xfrm>
              <a:off x="860750" y="572054"/>
              <a:ext cx="7837800" cy="4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noAutofit/>
            </a:bodyPr>
            <a:lstStyle/>
            <a:p>
              <a:pPr marL="228600" marR="0" lvl="0" indent="-114300" algn="ctr" defTabSz="685800" rtl="0" eaLnBrk="1" fontAlgn="auto" latinLnBrk="0" hangingPunct="1">
                <a:lnSpc>
                  <a:spcPct val="10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38761D"/>
                </a:buClr>
                <a:buSzPts val="1200"/>
                <a:buFontTx/>
                <a:buNone/>
                <a:tabLst/>
                <a:defRPr/>
              </a:pPr>
              <a:r>
                <a:rPr kumimoji="0" lang="pt-BR" sz="900" b="1" i="0" u="none" strike="noStrike" kern="0" cap="none" spc="0" normalizeH="0" baseline="0" noProof="0">
                  <a:ln>
                    <a:noFill/>
                  </a:ln>
                  <a:solidFill>
                    <a:srgbClr val="38761D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Parceiros: GIZ, Fundação Araucária, UFPR, MCTI, Projeto H2 Brasil, Governo do Paraná</a:t>
              </a:r>
              <a:r>
                <a:rPr kumimoji="0" lang="pt-BR" sz="900" b="0" i="0" u="none" strike="noStrike" kern="0" cap="none" spc="0" normalizeH="0" baseline="0" noProof="0">
                  <a:ln>
                    <a:noFill/>
                  </a:ln>
                  <a:solidFill>
                    <a:srgbClr val="38761D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916" name="Google Shape;916;g3411a508f77_0_9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559175" y="4731969"/>
              <a:ext cx="1072775" cy="239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7" name="Google Shape;917;g3411a508f77_0_94"/>
            <p:cNvPicPr preferRelativeResize="0"/>
            <p:nvPr/>
          </p:nvPicPr>
          <p:blipFill rotWithShape="1">
            <a:blip r:embed="rId12">
              <a:alphaModFix/>
            </a:blip>
            <a:srcRect t="21782" b="17593"/>
            <a:stretch/>
          </p:blipFill>
          <p:spPr>
            <a:xfrm>
              <a:off x="1367275" y="4659413"/>
              <a:ext cx="1127926" cy="38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8" name="Google Shape;918;g3411a508f77_0_9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798702" y="4698027"/>
              <a:ext cx="637575" cy="3077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9" name="Google Shape;919;g3411a508f77_0_94"/>
            <p:cNvPicPr preferRelativeResize="0"/>
            <p:nvPr/>
          </p:nvPicPr>
          <p:blipFill rotWithShape="1">
            <a:blip r:embed="rId14">
              <a:alphaModFix/>
            </a:blip>
            <a:srcRect l="9644" r="11689"/>
            <a:stretch/>
          </p:blipFill>
          <p:spPr>
            <a:xfrm>
              <a:off x="4487900" y="4720838"/>
              <a:ext cx="637574" cy="287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0" name="Google Shape;920;g3411a508f77_0_94"/>
          <p:cNvSpPr txBox="1"/>
          <p:nvPr/>
        </p:nvSpPr>
        <p:spPr>
          <a:xfrm>
            <a:off x="158581" y="896417"/>
            <a:ext cx="8193850" cy="43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pt-BR" sz="157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O Biogás na produção de </a:t>
            </a:r>
            <a:r>
              <a:rPr kumimoji="0" lang="pt-BR" sz="1575" b="0" i="0" u="none" strike="noStrike" kern="0" cap="none" spc="0" normalizeH="0" baseline="0" noProof="0" dirty="0">
                <a:ln>
                  <a:noFill/>
                </a:ln>
                <a:solidFill>
                  <a:srgbClr val="22A538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Combustíveis de Aviação</a:t>
            </a:r>
            <a:r>
              <a:rPr kumimoji="0" lang="pt-BR" sz="157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 (2022 – 2024)</a:t>
            </a:r>
            <a:endParaRPr kumimoji="0" sz="157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921" name="Google Shape;921;g3411a508f77_0_9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89887" y="391487"/>
            <a:ext cx="831587" cy="21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g3411a508f77_0_9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002804" y="281868"/>
            <a:ext cx="671891" cy="43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 descr="Tapete no chão&#10;&#10;Descrição gerada automaticamente com confiança média">
            <a:extLst>
              <a:ext uri="{FF2B5EF4-FFF2-40B4-BE49-F238E27FC236}">
                <a16:creationId xmlns:a16="http://schemas.microsoft.com/office/drawing/2014/main" id="{FA06B407-2527-C5A2-D075-330ADD4C74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57" y="3163026"/>
            <a:ext cx="1007543" cy="566756"/>
          </a:xfrm>
          <a:prstGeom prst="rect">
            <a:avLst/>
          </a:prstGeom>
          <a:noFill/>
        </p:spPr>
      </p:pic>
      <p:pic>
        <p:nvPicPr>
          <p:cNvPr id="3" name="Imagem 2" descr="Tigela de vidro&#10;&#10;Descrição gerada automaticamente com confiança baixa">
            <a:extLst>
              <a:ext uri="{FF2B5EF4-FFF2-40B4-BE49-F238E27FC236}">
                <a16:creationId xmlns:a16="http://schemas.microsoft.com/office/drawing/2014/main" id="{4B0F7C79-4027-3ADA-13F8-8CDEBE0C69B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5" r="12325" b="13073"/>
          <a:stretch/>
        </p:blipFill>
        <p:spPr bwMode="auto">
          <a:xfrm>
            <a:off x="7869765" y="3779751"/>
            <a:ext cx="989034" cy="837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8C0A64C-E36F-7708-B63C-AC8E7D2E6224}"/>
              </a:ext>
            </a:extLst>
          </p:cNvPr>
          <p:cNvSpPr txBox="1"/>
          <p:nvPr/>
        </p:nvSpPr>
        <p:spPr>
          <a:xfrm>
            <a:off x="7817575" y="2921837"/>
            <a:ext cx="10828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Catalisadores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3C063E6-D065-DD4A-F850-5D3C2248F41D}"/>
              </a:ext>
            </a:extLst>
          </p:cNvPr>
          <p:cNvSpPr txBox="1"/>
          <p:nvPr/>
        </p:nvSpPr>
        <p:spPr>
          <a:xfrm>
            <a:off x="7821916" y="3526571"/>
            <a:ext cx="10828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Dry</a:t>
            </a: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reforming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09328A0-B829-575A-ECA1-DAED7174CBDD}"/>
              </a:ext>
            </a:extLst>
          </p:cNvPr>
          <p:cNvSpPr txBox="1"/>
          <p:nvPr/>
        </p:nvSpPr>
        <p:spPr>
          <a:xfrm>
            <a:off x="7816260" y="4427048"/>
            <a:ext cx="10828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Fischer-</a:t>
            </a:r>
            <a:r>
              <a:rPr kumimoji="0" lang="pt-BR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Tropsch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e5c44b7799_0_167"/>
          <p:cNvSpPr txBox="1"/>
          <p:nvPr/>
        </p:nvSpPr>
        <p:spPr>
          <a:xfrm>
            <a:off x="169299" y="114325"/>
            <a:ext cx="763765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378">
              <a:buClr>
                <a:srgbClr val="000000"/>
              </a:buClr>
              <a:buSzPts val="2200"/>
            </a:pPr>
            <a:r>
              <a:rPr lang="pt-BR" sz="2200" kern="0" dirty="0">
                <a:solidFill>
                  <a:srgbClr val="1038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Laboratório de Materiais e Energias Renováveis</a:t>
            </a:r>
            <a:endParaRPr sz="2200" kern="0" dirty="0">
              <a:solidFill>
                <a:srgbClr val="1038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22" name="Google Shape;122;g1e5c44b7799_0_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399" y="3291372"/>
            <a:ext cx="992862" cy="153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1e5c44b7799_0_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017" y="1114732"/>
            <a:ext cx="2584650" cy="6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1e5c44b7799_0_167"/>
          <p:cNvSpPr txBox="1"/>
          <p:nvPr/>
        </p:nvSpPr>
        <p:spPr>
          <a:xfrm>
            <a:off x="70500" y="2103525"/>
            <a:ext cx="2972700" cy="40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algn="ctr" defTabSz="914378">
              <a:buClr>
                <a:srgbClr val="000000"/>
              </a:buClr>
              <a:buSzPts val="1400"/>
            </a:pPr>
            <a:r>
              <a:rPr lang="pt-BR" sz="1700" b="1" kern="0">
                <a:solidFill>
                  <a:srgbClr val="1F3D09"/>
                </a:solidFill>
                <a:latin typeface="Encode Sans"/>
                <a:ea typeface="Encode Sans"/>
                <a:cs typeface="Encode Sans"/>
                <a:sym typeface="Encode Sans"/>
              </a:rPr>
              <a:t>www.labmater.ufpr.br</a:t>
            </a:r>
            <a:endParaRPr sz="1700" b="1" kern="0">
              <a:solidFill>
                <a:srgbClr val="22A538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28" name="Google Shape;128;g1e5c44b7799_0_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30" y="953151"/>
            <a:ext cx="2900500" cy="11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1e5c44b7799_0_167"/>
          <p:cNvSpPr/>
          <p:nvPr/>
        </p:nvSpPr>
        <p:spPr>
          <a:xfrm>
            <a:off x="367650" y="2712825"/>
            <a:ext cx="125100" cy="147300"/>
          </a:xfrm>
          <a:prstGeom prst="diamond">
            <a:avLst/>
          </a:prstGeom>
          <a:solidFill>
            <a:srgbClr val="2EBA00"/>
          </a:solidFill>
          <a:ln w="9525" cap="flat" cmpd="sng">
            <a:solidFill>
              <a:srgbClr val="2E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g1e5c44b7799_0_167"/>
          <p:cNvSpPr/>
          <p:nvPr/>
        </p:nvSpPr>
        <p:spPr>
          <a:xfrm>
            <a:off x="367650" y="3174675"/>
            <a:ext cx="125100" cy="147300"/>
          </a:xfrm>
          <a:prstGeom prst="diamond">
            <a:avLst/>
          </a:prstGeom>
          <a:solidFill>
            <a:srgbClr val="2EBA00"/>
          </a:solidFill>
          <a:ln w="9525" cap="flat" cmpd="sng">
            <a:solidFill>
              <a:srgbClr val="2E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g1e5c44b7799_0_167"/>
          <p:cNvSpPr txBox="1"/>
          <p:nvPr/>
        </p:nvSpPr>
        <p:spPr>
          <a:xfrm>
            <a:off x="617750" y="2586375"/>
            <a:ext cx="2972700" cy="369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defTabSz="914378">
              <a:buClr>
                <a:srgbClr val="000000"/>
              </a:buClr>
              <a:buSzPts val="1400"/>
            </a:pPr>
            <a:r>
              <a:rPr lang="pt-BR" sz="1500" b="1" kern="0" dirty="0">
                <a:solidFill>
                  <a:srgbClr val="22A538"/>
                </a:solidFill>
                <a:latin typeface="Baloo 2"/>
                <a:ea typeface="Baloo 2"/>
                <a:cs typeface="Baloo 2"/>
                <a:sym typeface="Baloo 2"/>
              </a:rPr>
              <a:t>Credenciado junto à ANP</a:t>
            </a:r>
            <a:endParaRPr sz="1700" b="1" kern="0" dirty="0">
              <a:solidFill>
                <a:srgbClr val="22A538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32" name="Google Shape;132;g1e5c44b7799_0_167"/>
          <p:cNvSpPr txBox="1"/>
          <p:nvPr/>
        </p:nvSpPr>
        <p:spPr>
          <a:xfrm>
            <a:off x="617750" y="3038325"/>
            <a:ext cx="2972700" cy="369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defTabSz="914378">
              <a:buClr>
                <a:srgbClr val="000000"/>
              </a:buClr>
              <a:buSzPts val="1400"/>
            </a:pPr>
            <a:r>
              <a:rPr lang="pt-BR" sz="1500" b="1" kern="0">
                <a:solidFill>
                  <a:srgbClr val="22A538"/>
                </a:solidFill>
                <a:latin typeface="Baloo 2"/>
                <a:ea typeface="Baloo 2"/>
                <a:cs typeface="Baloo 2"/>
                <a:sym typeface="Baloo 2"/>
              </a:rPr>
              <a:t>Prestação de serviços</a:t>
            </a:r>
            <a:endParaRPr sz="1700" b="1" kern="0">
              <a:solidFill>
                <a:srgbClr val="22A538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33" name="Google Shape;133;g1e5c44b7799_0_167"/>
          <p:cNvSpPr txBox="1"/>
          <p:nvPr/>
        </p:nvSpPr>
        <p:spPr>
          <a:xfrm>
            <a:off x="617750" y="3490275"/>
            <a:ext cx="2972700" cy="369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defTabSz="914378">
              <a:buClr>
                <a:srgbClr val="000000"/>
              </a:buClr>
              <a:buSzPts val="1400"/>
            </a:pPr>
            <a:r>
              <a:rPr lang="pt-BR" sz="1500" b="1" kern="0">
                <a:solidFill>
                  <a:srgbClr val="22A538"/>
                </a:solidFill>
                <a:latin typeface="Baloo 2"/>
                <a:ea typeface="Baloo 2"/>
                <a:cs typeface="Baloo 2"/>
                <a:sym typeface="Baloo 2"/>
              </a:rPr>
              <a:t>Projetos de P&amp;D+I</a:t>
            </a:r>
            <a:endParaRPr sz="1700" b="1" kern="0">
              <a:solidFill>
                <a:srgbClr val="22A538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34" name="Google Shape;134;g1e5c44b7799_0_167"/>
          <p:cNvSpPr/>
          <p:nvPr/>
        </p:nvSpPr>
        <p:spPr>
          <a:xfrm>
            <a:off x="367650" y="3631875"/>
            <a:ext cx="125100" cy="147300"/>
          </a:xfrm>
          <a:prstGeom prst="diamond">
            <a:avLst/>
          </a:prstGeom>
          <a:solidFill>
            <a:srgbClr val="2EBA00"/>
          </a:solidFill>
          <a:ln w="9525" cap="flat" cmpd="sng">
            <a:solidFill>
              <a:srgbClr val="2E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g1e5c44b7799_0_167"/>
          <p:cNvSpPr txBox="1"/>
          <p:nvPr/>
        </p:nvSpPr>
        <p:spPr>
          <a:xfrm>
            <a:off x="617750" y="3969725"/>
            <a:ext cx="2972700" cy="369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defTabSz="914378">
              <a:buClr>
                <a:srgbClr val="000000"/>
              </a:buClr>
              <a:buSzPts val="1400"/>
            </a:pPr>
            <a:r>
              <a:rPr lang="pt-BR" sz="1500" b="1" kern="0">
                <a:solidFill>
                  <a:srgbClr val="22A538"/>
                </a:solidFill>
                <a:latin typeface="Baloo 2"/>
                <a:ea typeface="Baloo 2"/>
                <a:cs typeface="Baloo 2"/>
                <a:sym typeface="Baloo 2"/>
              </a:rPr>
              <a:t>Formação de RH</a:t>
            </a:r>
            <a:endParaRPr sz="1700" b="1" kern="0">
              <a:solidFill>
                <a:srgbClr val="22A538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36" name="Google Shape;136;g1e5c44b7799_0_167"/>
          <p:cNvSpPr/>
          <p:nvPr/>
        </p:nvSpPr>
        <p:spPr>
          <a:xfrm>
            <a:off x="367650" y="4089075"/>
            <a:ext cx="125100" cy="147300"/>
          </a:xfrm>
          <a:prstGeom prst="diamond">
            <a:avLst/>
          </a:prstGeom>
          <a:solidFill>
            <a:srgbClr val="2EBA00"/>
          </a:solidFill>
          <a:ln w="9525" cap="flat" cmpd="sng">
            <a:solidFill>
              <a:srgbClr val="2E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g1e5c44b7799_0_167"/>
          <p:cNvSpPr txBox="1"/>
          <p:nvPr/>
        </p:nvSpPr>
        <p:spPr>
          <a:xfrm>
            <a:off x="3569644" y="2126775"/>
            <a:ext cx="2479500" cy="60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defTabSz="914378">
              <a:buClr>
                <a:srgbClr val="000000"/>
              </a:buClr>
              <a:buSzPts val="1400"/>
            </a:pPr>
            <a:r>
              <a:rPr lang="pt-BR" sz="1500" b="1" kern="0" dirty="0">
                <a:solidFill>
                  <a:srgbClr val="22A538"/>
                </a:solidFill>
                <a:latin typeface="Baloo 2"/>
                <a:ea typeface="Baloo 2"/>
                <a:cs typeface="Baloo 2"/>
                <a:sym typeface="Baloo 2"/>
              </a:rPr>
              <a:t>Tecnologia do Hidrogênio desde 2015</a:t>
            </a:r>
            <a:endParaRPr sz="1700" b="1" kern="0" dirty="0">
              <a:solidFill>
                <a:srgbClr val="22A538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38" name="Google Shape;138;g1e5c44b7799_0_167"/>
          <p:cNvSpPr/>
          <p:nvPr/>
        </p:nvSpPr>
        <p:spPr>
          <a:xfrm>
            <a:off x="3292144" y="2238659"/>
            <a:ext cx="125100" cy="147300"/>
          </a:xfrm>
          <a:prstGeom prst="diamond">
            <a:avLst/>
          </a:prstGeom>
          <a:solidFill>
            <a:srgbClr val="2EBA00"/>
          </a:solidFill>
          <a:ln w="9525" cap="flat" cmpd="sng">
            <a:solidFill>
              <a:srgbClr val="2E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g1e5c44b7799_0_167"/>
          <p:cNvSpPr/>
          <p:nvPr/>
        </p:nvSpPr>
        <p:spPr>
          <a:xfrm>
            <a:off x="3292144" y="2843009"/>
            <a:ext cx="125100" cy="147300"/>
          </a:xfrm>
          <a:prstGeom prst="diamond">
            <a:avLst/>
          </a:prstGeom>
          <a:solidFill>
            <a:srgbClr val="2EBA00"/>
          </a:solidFill>
          <a:ln w="9525" cap="flat" cmpd="sng">
            <a:solidFill>
              <a:srgbClr val="2E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g1e5c44b7799_0_167"/>
          <p:cNvSpPr txBox="1"/>
          <p:nvPr/>
        </p:nvSpPr>
        <p:spPr>
          <a:xfrm>
            <a:off x="3569644" y="2731124"/>
            <a:ext cx="2762400" cy="369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defTabSz="914378">
              <a:buClr>
                <a:srgbClr val="000000"/>
              </a:buClr>
              <a:buSzPts val="1400"/>
            </a:pPr>
            <a:r>
              <a:rPr lang="pt-BR" sz="1500" b="1" kern="0">
                <a:solidFill>
                  <a:srgbClr val="22A538"/>
                </a:solidFill>
                <a:latin typeface="Baloo 2"/>
                <a:ea typeface="Baloo 2"/>
                <a:cs typeface="Baloo 2"/>
                <a:sym typeface="Baloo 2"/>
              </a:rPr>
              <a:t>Combustíveis e Biocombustíveis</a:t>
            </a:r>
            <a:endParaRPr sz="1700" b="1" kern="0">
              <a:solidFill>
                <a:srgbClr val="22A538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2" name="Google Shape;184;g2754dd2dcf8_0_4">
            <a:extLst>
              <a:ext uri="{FF2B5EF4-FFF2-40B4-BE49-F238E27FC236}">
                <a16:creationId xmlns:a16="http://schemas.microsoft.com/office/drawing/2014/main" id="{EE4138CA-5844-C492-2DBD-C94BAAEC2CA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4595" y="114325"/>
            <a:ext cx="1111070" cy="836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6263E86-6DAD-BADA-A89E-322F44964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9779" y="3813513"/>
            <a:ext cx="2594522" cy="58697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A4A5BA9-D07C-26DE-CE1F-A6B485ED9F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8096" y="3569584"/>
            <a:ext cx="1966186" cy="115637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3031D70-72D1-C6AB-E326-BF90288532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182" y="1826472"/>
            <a:ext cx="2625319" cy="174337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3411a508f77_0_461"/>
          <p:cNvSpPr txBox="1"/>
          <p:nvPr/>
        </p:nvSpPr>
        <p:spPr>
          <a:xfrm>
            <a:off x="37219" y="29985"/>
            <a:ext cx="8847225" cy="85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100" b="0" i="0" u="none" strike="noStrike" kern="0" cap="none" spc="0" normalizeH="0" baseline="0" noProof="0" dirty="0">
                <a:ln>
                  <a:noFill/>
                </a:ln>
                <a:solidFill>
                  <a:srgbClr val="387025"/>
                </a:solidFill>
                <a:effectLst/>
                <a:uLnTx/>
                <a:uFillTx/>
                <a:latin typeface="Montserrat Black"/>
                <a:ea typeface="Montserrat Black"/>
                <a:cs typeface="Montserrat Black"/>
                <a:sym typeface="Montserrat Black"/>
              </a:rPr>
              <a:t>Unidade de Produção de Hidrocarbonetos Renováveis</a:t>
            </a: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928" name="Google Shape;928;g3411a508f77_0_4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08" y="1628814"/>
            <a:ext cx="3881639" cy="281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9;g35a31b4fcd7_1_265" title="fundo6.png">
            <a:extLst>
              <a:ext uri="{FF2B5EF4-FFF2-40B4-BE49-F238E27FC236}">
                <a16:creationId xmlns:a16="http://schemas.microsoft.com/office/drawing/2014/main" id="{2BD32B0F-051B-41A9-DFD7-0652AD1100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218" r="22322"/>
          <a:stretch/>
        </p:blipFill>
        <p:spPr>
          <a:xfrm>
            <a:off x="4062551" y="878265"/>
            <a:ext cx="4958142" cy="4052368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  <a:effectLst>
            <a:outerShdw blurRad="200025" dist="47625" dir="5400000" algn="bl" rotWithShape="0">
              <a:srgbClr val="000000">
                <a:alpha val="27843"/>
              </a:srgbClr>
            </a:outerShdw>
          </a:effectLst>
        </p:spPr>
      </p:pic>
      <p:sp>
        <p:nvSpPr>
          <p:cNvPr id="12" name="Google Shape;424;g35a31b4fcd7_1_265">
            <a:extLst>
              <a:ext uri="{FF2B5EF4-FFF2-40B4-BE49-F238E27FC236}">
                <a16:creationId xmlns:a16="http://schemas.microsoft.com/office/drawing/2014/main" id="{2E9F7950-00AD-BA05-B2A8-351E461869C8}"/>
              </a:ext>
            </a:extLst>
          </p:cNvPr>
          <p:cNvSpPr txBox="1"/>
          <p:nvPr/>
        </p:nvSpPr>
        <p:spPr>
          <a:xfrm>
            <a:off x="306933" y="4854230"/>
            <a:ext cx="3755618" cy="28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6 kg/dia  de produção de Biosyncrude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3" name="Google Shape;425;g35a31b4fcd7_1_265">
            <a:extLst>
              <a:ext uri="{FF2B5EF4-FFF2-40B4-BE49-F238E27FC236}">
                <a16:creationId xmlns:a16="http://schemas.microsoft.com/office/drawing/2014/main" id="{6AD6C3D2-1966-CB74-4B8B-698B23DAF350}"/>
              </a:ext>
            </a:extLst>
          </p:cNvPr>
          <p:cNvSpPr/>
          <p:nvPr/>
        </p:nvSpPr>
        <p:spPr>
          <a:xfrm>
            <a:off x="73683" y="4855802"/>
            <a:ext cx="265426" cy="2254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440"/>
                </a:moveTo>
                <a:cubicBezTo>
                  <a:pt x="20184" y="0"/>
                  <a:pt x="20184" y="0"/>
                  <a:pt x="20184" y="0"/>
                </a:cubicBezTo>
                <a:cubicBezTo>
                  <a:pt x="16643" y="3960"/>
                  <a:pt x="16643" y="3960"/>
                  <a:pt x="16643" y="3960"/>
                </a:cubicBezTo>
                <a:cubicBezTo>
                  <a:pt x="14872" y="2520"/>
                  <a:pt x="12393" y="1440"/>
                  <a:pt x="9915" y="1440"/>
                </a:cubicBezTo>
                <a:cubicBezTo>
                  <a:pt x="4249" y="1440"/>
                  <a:pt x="0" y="5760"/>
                  <a:pt x="0" y="11520"/>
                </a:cubicBezTo>
                <a:cubicBezTo>
                  <a:pt x="0" y="16920"/>
                  <a:pt x="4249" y="21600"/>
                  <a:pt x="9915" y="21600"/>
                </a:cubicBezTo>
                <a:cubicBezTo>
                  <a:pt x="15226" y="21600"/>
                  <a:pt x="19830" y="16920"/>
                  <a:pt x="19830" y="11520"/>
                </a:cubicBezTo>
                <a:cubicBezTo>
                  <a:pt x="19830" y="9360"/>
                  <a:pt x="19121" y="7560"/>
                  <a:pt x="18059" y="6120"/>
                </a:cubicBezTo>
                <a:lnTo>
                  <a:pt x="21600" y="1440"/>
                </a:lnTo>
                <a:close/>
                <a:moveTo>
                  <a:pt x="18413" y="11520"/>
                </a:moveTo>
                <a:cubicBezTo>
                  <a:pt x="18413" y="16200"/>
                  <a:pt x="14518" y="20160"/>
                  <a:pt x="9915" y="20160"/>
                </a:cubicBezTo>
                <a:cubicBezTo>
                  <a:pt x="4957" y="20160"/>
                  <a:pt x="1416" y="16200"/>
                  <a:pt x="1416" y="11520"/>
                </a:cubicBezTo>
                <a:cubicBezTo>
                  <a:pt x="1416" y="6840"/>
                  <a:pt x="4957" y="2880"/>
                  <a:pt x="9915" y="2880"/>
                </a:cubicBezTo>
                <a:cubicBezTo>
                  <a:pt x="12039" y="2880"/>
                  <a:pt x="14164" y="3600"/>
                  <a:pt x="15580" y="5040"/>
                </a:cubicBezTo>
                <a:cubicBezTo>
                  <a:pt x="9561" y="12240"/>
                  <a:pt x="9561" y="12240"/>
                  <a:pt x="9561" y="12240"/>
                </a:cubicBezTo>
                <a:cubicBezTo>
                  <a:pt x="4957" y="7560"/>
                  <a:pt x="4957" y="7560"/>
                  <a:pt x="4957" y="7560"/>
                </a:cubicBezTo>
                <a:cubicBezTo>
                  <a:pt x="3541" y="10800"/>
                  <a:pt x="3541" y="10800"/>
                  <a:pt x="3541" y="10800"/>
                </a:cubicBezTo>
                <a:cubicBezTo>
                  <a:pt x="8144" y="16200"/>
                  <a:pt x="8144" y="16200"/>
                  <a:pt x="8144" y="16200"/>
                </a:cubicBezTo>
                <a:cubicBezTo>
                  <a:pt x="9207" y="17640"/>
                  <a:pt x="9207" y="17640"/>
                  <a:pt x="9207" y="17640"/>
                </a:cubicBezTo>
                <a:cubicBezTo>
                  <a:pt x="10269" y="16200"/>
                  <a:pt x="10269" y="16200"/>
                  <a:pt x="10269" y="16200"/>
                </a:cubicBezTo>
                <a:cubicBezTo>
                  <a:pt x="17351" y="7200"/>
                  <a:pt x="17351" y="7200"/>
                  <a:pt x="17351" y="7200"/>
                </a:cubicBezTo>
                <a:cubicBezTo>
                  <a:pt x="18059" y="8640"/>
                  <a:pt x="18413" y="10080"/>
                  <a:pt x="18413" y="11520"/>
                </a:cubicBezTo>
                <a:close/>
              </a:path>
            </a:pathLst>
          </a:custGeom>
          <a:solidFill>
            <a:srgbClr val="74B245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22;g35a31b4fcd7_1_265">
            <a:extLst>
              <a:ext uri="{FF2B5EF4-FFF2-40B4-BE49-F238E27FC236}">
                <a16:creationId xmlns:a16="http://schemas.microsoft.com/office/drawing/2014/main" id="{319DD294-612D-02A4-4C29-BD5E5C040BE2}"/>
              </a:ext>
            </a:extLst>
          </p:cNvPr>
          <p:cNvSpPr txBox="1"/>
          <p:nvPr/>
        </p:nvSpPr>
        <p:spPr>
          <a:xfrm>
            <a:off x="295024" y="4555034"/>
            <a:ext cx="25149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50 m³/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dia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biogás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chivo SemiBold"/>
              <a:ea typeface="Archivo SemiBold"/>
              <a:cs typeface="Archivo SemiBold"/>
              <a:sym typeface="Archivo SemiBold"/>
            </a:endParaRPr>
          </a:p>
        </p:txBody>
      </p:sp>
      <p:sp>
        <p:nvSpPr>
          <p:cNvPr id="16" name="Google Shape;425;g35a31b4fcd7_1_265">
            <a:extLst>
              <a:ext uri="{FF2B5EF4-FFF2-40B4-BE49-F238E27FC236}">
                <a16:creationId xmlns:a16="http://schemas.microsoft.com/office/drawing/2014/main" id="{EE4FF15A-A639-D1D3-6757-2F9FCA09EF00}"/>
              </a:ext>
            </a:extLst>
          </p:cNvPr>
          <p:cNvSpPr/>
          <p:nvPr/>
        </p:nvSpPr>
        <p:spPr>
          <a:xfrm>
            <a:off x="69327" y="4537938"/>
            <a:ext cx="265426" cy="2254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440"/>
                </a:moveTo>
                <a:cubicBezTo>
                  <a:pt x="20184" y="0"/>
                  <a:pt x="20184" y="0"/>
                  <a:pt x="20184" y="0"/>
                </a:cubicBezTo>
                <a:cubicBezTo>
                  <a:pt x="16643" y="3960"/>
                  <a:pt x="16643" y="3960"/>
                  <a:pt x="16643" y="3960"/>
                </a:cubicBezTo>
                <a:cubicBezTo>
                  <a:pt x="14872" y="2520"/>
                  <a:pt x="12393" y="1440"/>
                  <a:pt x="9915" y="1440"/>
                </a:cubicBezTo>
                <a:cubicBezTo>
                  <a:pt x="4249" y="1440"/>
                  <a:pt x="0" y="5760"/>
                  <a:pt x="0" y="11520"/>
                </a:cubicBezTo>
                <a:cubicBezTo>
                  <a:pt x="0" y="16920"/>
                  <a:pt x="4249" y="21600"/>
                  <a:pt x="9915" y="21600"/>
                </a:cubicBezTo>
                <a:cubicBezTo>
                  <a:pt x="15226" y="21600"/>
                  <a:pt x="19830" y="16920"/>
                  <a:pt x="19830" y="11520"/>
                </a:cubicBezTo>
                <a:cubicBezTo>
                  <a:pt x="19830" y="9360"/>
                  <a:pt x="19121" y="7560"/>
                  <a:pt x="18059" y="6120"/>
                </a:cubicBezTo>
                <a:lnTo>
                  <a:pt x="21600" y="1440"/>
                </a:lnTo>
                <a:close/>
                <a:moveTo>
                  <a:pt x="18413" y="11520"/>
                </a:moveTo>
                <a:cubicBezTo>
                  <a:pt x="18413" y="16200"/>
                  <a:pt x="14518" y="20160"/>
                  <a:pt x="9915" y="20160"/>
                </a:cubicBezTo>
                <a:cubicBezTo>
                  <a:pt x="4957" y="20160"/>
                  <a:pt x="1416" y="16200"/>
                  <a:pt x="1416" y="11520"/>
                </a:cubicBezTo>
                <a:cubicBezTo>
                  <a:pt x="1416" y="6840"/>
                  <a:pt x="4957" y="2880"/>
                  <a:pt x="9915" y="2880"/>
                </a:cubicBezTo>
                <a:cubicBezTo>
                  <a:pt x="12039" y="2880"/>
                  <a:pt x="14164" y="3600"/>
                  <a:pt x="15580" y="5040"/>
                </a:cubicBezTo>
                <a:cubicBezTo>
                  <a:pt x="9561" y="12240"/>
                  <a:pt x="9561" y="12240"/>
                  <a:pt x="9561" y="12240"/>
                </a:cubicBezTo>
                <a:cubicBezTo>
                  <a:pt x="4957" y="7560"/>
                  <a:pt x="4957" y="7560"/>
                  <a:pt x="4957" y="7560"/>
                </a:cubicBezTo>
                <a:cubicBezTo>
                  <a:pt x="3541" y="10800"/>
                  <a:pt x="3541" y="10800"/>
                  <a:pt x="3541" y="10800"/>
                </a:cubicBezTo>
                <a:cubicBezTo>
                  <a:pt x="8144" y="16200"/>
                  <a:pt x="8144" y="16200"/>
                  <a:pt x="8144" y="16200"/>
                </a:cubicBezTo>
                <a:cubicBezTo>
                  <a:pt x="9207" y="17640"/>
                  <a:pt x="9207" y="17640"/>
                  <a:pt x="9207" y="17640"/>
                </a:cubicBezTo>
                <a:cubicBezTo>
                  <a:pt x="10269" y="16200"/>
                  <a:pt x="10269" y="16200"/>
                  <a:pt x="10269" y="16200"/>
                </a:cubicBezTo>
                <a:cubicBezTo>
                  <a:pt x="17351" y="7200"/>
                  <a:pt x="17351" y="7200"/>
                  <a:pt x="17351" y="7200"/>
                </a:cubicBezTo>
                <a:cubicBezTo>
                  <a:pt x="18059" y="8640"/>
                  <a:pt x="18413" y="10080"/>
                  <a:pt x="18413" y="11520"/>
                </a:cubicBezTo>
                <a:close/>
              </a:path>
            </a:pathLst>
          </a:custGeom>
          <a:solidFill>
            <a:srgbClr val="74B245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18;g35a31b4fcd7_1_265">
            <a:extLst>
              <a:ext uri="{FF2B5EF4-FFF2-40B4-BE49-F238E27FC236}">
                <a16:creationId xmlns:a16="http://schemas.microsoft.com/office/drawing/2014/main" id="{AFB61B48-2FF5-396F-AB39-A97E74E70C0D}"/>
              </a:ext>
            </a:extLst>
          </p:cNvPr>
          <p:cNvSpPr txBox="1"/>
          <p:nvPr/>
        </p:nvSpPr>
        <p:spPr>
          <a:xfrm>
            <a:off x="7419703" y="539157"/>
            <a:ext cx="1600991" cy="34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53535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Foz do Iguaçu  - PR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369;g3739aaa1172_1_286">
            <a:extLst>
              <a:ext uri="{FF2B5EF4-FFF2-40B4-BE49-F238E27FC236}">
                <a16:creationId xmlns:a16="http://schemas.microsoft.com/office/drawing/2014/main" id="{DED76E59-430F-14DA-7BD8-581C31AD88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2089" y="1253732"/>
            <a:ext cx="441614" cy="2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70;g3739aaa1172_1_286">
            <a:extLst>
              <a:ext uri="{FF2B5EF4-FFF2-40B4-BE49-F238E27FC236}">
                <a16:creationId xmlns:a16="http://schemas.microsoft.com/office/drawing/2014/main" id="{E3DAB8F4-3F72-6CF2-3052-68B4A67B702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7407" y="1281912"/>
            <a:ext cx="1072775" cy="23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71;g3739aaa1172_1_286">
            <a:extLst>
              <a:ext uri="{FF2B5EF4-FFF2-40B4-BE49-F238E27FC236}">
                <a16:creationId xmlns:a16="http://schemas.microsoft.com/office/drawing/2014/main" id="{1BA81FC1-6B8A-9100-5090-D42BCB8F383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21782" b="17593"/>
          <a:stretch/>
        </p:blipFill>
        <p:spPr>
          <a:xfrm>
            <a:off x="2048720" y="760606"/>
            <a:ext cx="1127926" cy="3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72;g3739aaa1172_1_286">
            <a:extLst>
              <a:ext uri="{FF2B5EF4-FFF2-40B4-BE49-F238E27FC236}">
                <a16:creationId xmlns:a16="http://schemas.microsoft.com/office/drawing/2014/main" id="{54922026-6371-915C-F632-617D3B36700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71771" y="1243382"/>
            <a:ext cx="637575" cy="307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73;g3739aaa1172_1_286">
            <a:extLst>
              <a:ext uri="{FF2B5EF4-FFF2-40B4-BE49-F238E27FC236}">
                <a16:creationId xmlns:a16="http://schemas.microsoft.com/office/drawing/2014/main" id="{1AC9EB03-7AF5-675F-D6A9-58943C32343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9644" r="11689"/>
          <a:stretch/>
        </p:blipFill>
        <p:spPr>
          <a:xfrm>
            <a:off x="225182" y="1253731"/>
            <a:ext cx="637574" cy="2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74;g3739aaa1172_1_286">
            <a:extLst>
              <a:ext uri="{FF2B5EF4-FFF2-40B4-BE49-F238E27FC236}">
                <a16:creationId xmlns:a16="http://schemas.microsoft.com/office/drawing/2014/main" id="{A3D9CDFF-2A03-3EAF-3A41-5044CF4EFFA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4526" y="794633"/>
            <a:ext cx="787000" cy="2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75;g3739aaa1172_1_286">
            <a:extLst>
              <a:ext uri="{FF2B5EF4-FFF2-40B4-BE49-F238E27FC236}">
                <a16:creationId xmlns:a16="http://schemas.microsoft.com/office/drawing/2014/main" id="{7081ECE0-2E71-7A55-9CF1-36D2734B96C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15070" y="650768"/>
            <a:ext cx="637576" cy="42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76;g3739aaa1172_1_286">
            <a:extLst>
              <a:ext uri="{FF2B5EF4-FFF2-40B4-BE49-F238E27FC236}">
                <a16:creationId xmlns:a16="http://schemas.microsoft.com/office/drawing/2014/main" id="{CD98ACF5-C08F-64AC-2765-C9AACC8AD88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36007" b="31345"/>
          <a:stretch/>
        </p:blipFill>
        <p:spPr>
          <a:xfrm>
            <a:off x="123307" y="763555"/>
            <a:ext cx="1001261" cy="3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26;g35a31b4fcd7_1_265" title="cropped-CIBIOGAS-AVATAR.png">
            <a:extLst>
              <a:ext uri="{FF2B5EF4-FFF2-40B4-BE49-F238E27FC236}">
                <a16:creationId xmlns:a16="http://schemas.microsoft.com/office/drawing/2014/main" id="{FD5D3D8C-3D7E-D2BE-DA56-02162C73432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81150" y="951597"/>
            <a:ext cx="768112" cy="87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643EE57-520F-0647-FE3D-B83AB08B6302}"/>
              </a:ext>
            </a:extLst>
          </p:cNvPr>
          <p:cNvSpPr txBox="1"/>
          <p:nvPr/>
        </p:nvSpPr>
        <p:spPr>
          <a:xfrm>
            <a:off x="183431" y="2006791"/>
            <a:ext cx="33727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pt-BR" sz="21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badi Extra Light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Chamada Pública P&amp;D COPEL </a:t>
            </a:r>
          </a:p>
          <a:p>
            <a:pPr defTabSz="914378">
              <a:buClr>
                <a:srgbClr val="000000"/>
              </a:buClr>
              <a:defRPr/>
            </a:pPr>
            <a:r>
              <a:rPr lang="pt-BR" sz="21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badi Extra Light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GET/SOS/DGTP 001/2023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1BB5AD-65E2-1BA8-4AAC-FAED35D14989}"/>
              </a:ext>
            </a:extLst>
          </p:cNvPr>
          <p:cNvSpPr txBox="1"/>
          <p:nvPr/>
        </p:nvSpPr>
        <p:spPr>
          <a:xfrm>
            <a:off x="3006090" y="2818432"/>
            <a:ext cx="5886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914378">
              <a:buClr>
                <a:srgbClr val="000000"/>
              </a:buClr>
              <a:defRPr/>
            </a:pPr>
            <a:r>
              <a:rPr lang="pt-BR" sz="1600" b="1" kern="0" dirty="0">
                <a:solidFill>
                  <a:srgbClr val="212121"/>
                </a:solidFill>
                <a:latin typeface="Abadi Extra Light" panose="020B0204020104020204" pitchFamily="34" charset="0"/>
                <a:cs typeface="Arial"/>
                <a:sym typeface="Arial"/>
              </a:rPr>
              <a:t>PESQUISA, DESENVOLVIMENTO E INOVAÇÃO DO PROGRAMA ANEEL COMPANHIA PARANAENSE DE ENERGIA – COPEL GERAÇÃO E TRANSMISSÃO S.A.</a:t>
            </a:r>
            <a:endParaRPr lang="pt-BR" sz="1600" b="1" u="sng" kern="0" dirty="0">
              <a:solidFill>
                <a:srgbClr val="212121"/>
              </a:solidFill>
              <a:latin typeface="Abadi Extra Light" panose="020B0204020104020204" pitchFamily="34" charset="0"/>
              <a:cs typeface="Arial"/>
              <a:sym typeface="Arial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63EFD605-421D-431D-F6C2-86E6CCD4BB27}"/>
              </a:ext>
            </a:extLst>
          </p:cNvPr>
          <p:cNvCxnSpPr/>
          <p:nvPr/>
        </p:nvCxnSpPr>
        <p:spPr>
          <a:xfrm>
            <a:off x="341472" y="2722371"/>
            <a:ext cx="847248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534DF04E-BAC1-6789-0DAA-D3E43F81F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2" y="0"/>
            <a:ext cx="5373529" cy="1011824"/>
          </a:xfrm>
          <a:prstGeom prst="rect">
            <a:avLst/>
          </a:prstGeom>
        </p:spPr>
      </p:pic>
      <p:pic>
        <p:nvPicPr>
          <p:cNvPr id="5" name="Google Shape;835;g3411a508f77_0_198" descr="Voluntariado – Copel Sustentabilidade">
            <a:extLst>
              <a:ext uri="{FF2B5EF4-FFF2-40B4-BE49-F238E27FC236}">
                <a16:creationId xmlns:a16="http://schemas.microsoft.com/office/drawing/2014/main" id="{36B678C8-627C-40F5-1C36-485697EBBB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525" t="10748" r="21017" b="18769"/>
          <a:stretch/>
        </p:blipFill>
        <p:spPr>
          <a:xfrm>
            <a:off x="8007398" y="159628"/>
            <a:ext cx="968786" cy="10989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082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3;g32ad1697ba2_0_152">
            <a:extLst>
              <a:ext uri="{FF2B5EF4-FFF2-40B4-BE49-F238E27FC236}">
                <a16:creationId xmlns:a16="http://schemas.microsoft.com/office/drawing/2014/main" id="{64D882DC-78E9-1ED5-44B2-57366BEED9E0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161" y="1102571"/>
            <a:ext cx="677925" cy="6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44;g32ad1697ba2_0_152">
            <a:extLst>
              <a:ext uri="{FF2B5EF4-FFF2-40B4-BE49-F238E27FC236}">
                <a16:creationId xmlns:a16="http://schemas.microsoft.com/office/drawing/2014/main" id="{D3E2C5C1-4639-E898-C249-79CF4866011D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 l="2731" r="2731"/>
          <a:stretch/>
        </p:blipFill>
        <p:spPr>
          <a:xfrm>
            <a:off x="422161" y="3035108"/>
            <a:ext cx="685944" cy="725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47;g32ad1697ba2_0_152">
            <a:extLst>
              <a:ext uri="{FF2B5EF4-FFF2-40B4-BE49-F238E27FC236}">
                <a16:creationId xmlns:a16="http://schemas.microsoft.com/office/drawing/2014/main" id="{D76E0FFD-1879-A769-A1E2-7324F6268393}"/>
              </a:ext>
            </a:extLst>
          </p:cNvPr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672" y="4173463"/>
            <a:ext cx="659414" cy="6368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42;g32ad1697ba2_0_152">
            <a:extLst>
              <a:ext uri="{FF2B5EF4-FFF2-40B4-BE49-F238E27FC236}">
                <a16:creationId xmlns:a16="http://schemas.microsoft.com/office/drawing/2014/main" id="{66A1306F-1644-7E3A-35BB-1CC9FCAA70D2}"/>
              </a:ext>
            </a:extLst>
          </p:cNvPr>
          <p:cNvSpPr txBox="1"/>
          <p:nvPr/>
        </p:nvSpPr>
        <p:spPr>
          <a:xfrm>
            <a:off x="1108105" y="1037592"/>
            <a:ext cx="531365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 Extra Light" panose="020B0204020104020204" pitchFamily="34" charset="0"/>
                <a:ea typeface="Montserrat"/>
                <a:cs typeface="Montserrat"/>
                <a:sym typeface="Montserrat"/>
              </a:rPr>
              <a:t>Tecnologia para produção de Hidrogênio Renovável, a partir da biomassa como fonte de recurso energético distribuído, assistida por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 Extra Light" panose="020B0204020104020204" pitchFamily="34" charset="0"/>
                <a:ea typeface="Montserrat"/>
                <a:cs typeface="Montserrat"/>
                <a:sym typeface="Montserrat"/>
              </a:rPr>
              <a:t>inteligência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 Extra Light" panose="020B0204020104020204" pitchFamily="34" charset="0"/>
                <a:ea typeface="Montserrat"/>
                <a:cs typeface="Montserrat"/>
                <a:sym typeface="Montserrat"/>
              </a:rPr>
              <a:t> artificial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 Extra Light" panose="020B0204020104020204" pitchFamily="34" charset="0"/>
              <a:cs typeface="Arial"/>
              <a:sym typeface="Arial"/>
            </a:endParaRPr>
          </a:p>
        </p:txBody>
      </p:sp>
      <p:sp>
        <p:nvSpPr>
          <p:cNvPr id="8" name="Google Shape;545;g32ad1697ba2_0_152">
            <a:extLst>
              <a:ext uri="{FF2B5EF4-FFF2-40B4-BE49-F238E27FC236}">
                <a16:creationId xmlns:a16="http://schemas.microsoft.com/office/drawing/2014/main" id="{A7755A2C-CE8F-A94F-F2C4-EB1B2BB758E0}"/>
              </a:ext>
            </a:extLst>
          </p:cNvPr>
          <p:cNvSpPr txBox="1"/>
          <p:nvPr/>
        </p:nvSpPr>
        <p:spPr>
          <a:xfrm>
            <a:off x="1108105" y="3066663"/>
            <a:ext cx="5313659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 Extra Light" panose="020B0204020104020204" pitchFamily="34" charset="0"/>
                <a:ea typeface="Montserrat"/>
                <a:cs typeface="Montserrat"/>
                <a:sym typeface="Montserrat"/>
              </a:rPr>
              <a:t>Sistema de produção de Biogás a partir da biomassa de restaurantes para produção 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 Extra Light" panose="020B0204020104020204" pitchFamily="34" charset="0"/>
                <a:ea typeface="Montserrat"/>
                <a:cs typeface="Montserrat"/>
                <a:sym typeface="Montserrat"/>
              </a:rPr>
              <a:t>Amônia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 Extra Light" panose="020B0204020104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546;g32ad1697ba2_0_152">
            <a:extLst>
              <a:ext uri="{FF2B5EF4-FFF2-40B4-BE49-F238E27FC236}">
                <a16:creationId xmlns:a16="http://schemas.microsoft.com/office/drawing/2014/main" id="{4D685E94-1591-62B5-6C23-B1CBBEBEAB72}"/>
              </a:ext>
            </a:extLst>
          </p:cNvPr>
          <p:cNvSpPr txBox="1"/>
          <p:nvPr/>
        </p:nvSpPr>
        <p:spPr>
          <a:xfrm>
            <a:off x="1108104" y="4164819"/>
            <a:ext cx="5313659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 Extra Light" panose="020B0204020104020204" pitchFamily="34" charset="0"/>
                <a:ea typeface="Montserrat"/>
                <a:cs typeface="Montserrat"/>
                <a:sym typeface="Montserrat"/>
              </a:rPr>
              <a:t>Certificação de Hidrogênio de baixo carbono oriundo de biomassa com uso de tecnologia Blockchain e Métricas Carbon Footprint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 Extra Light" panose="020B0204020104020204" pitchFamily="34" charset="0"/>
              <a:ea typeface="Montserrat"/>
              <a:cs typeface="Montserrat"/>
              <a:sym typeface="Montserrat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053B64A-D6E4-D023-2250-12EE22BCCED6}"/>
              </a:ext>
            </a:extLst>
          </p:cNvPr>
          <p:cNvCxnSpPr>
            <a:cxnSpLocks/>
          </p:cNvCxnSpPr>
          <p:nvPr/>
        </p:nvCxnSpPr>
        <p:spPr>
          <a:xfrm>
            <a:off x="6513759" y="740229"/>
            <a:ext cx="0" cy="429202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85E11C94-CE09-D4D9-8794-18ADBC62B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94" y="763429"/>
            <a:ext cx="1427823" cy="94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50FCFF0-057E-B690-0E26-74EF904E22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9919" y="4222981"/>
            <a:ext cx="1933281" cy="55310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17CC7B4-043F-B30E-A9D8-A020FCA494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4409" y="3183739"/>
            <a:ext cx="1948791" cy="459673"/>
          </a:xfrm>
          <a:prstGeom prst="rect">
            <a:avLst/>
          </a:prstGeom>
        </p:spPr>
      </p:pic>
      <p:pic>
        <p:nvPicPr>
          <p:cNvPr id="10" name="Google Shape;836;g3411a508f77_0_198" descr="Empresa – Gas Fututro">
            <a:extLst>
              <a:ext uri="{FF2B5EF4-FFF2-40B4-BE49-F238E27FC236}">
                <a16:creationId xmlns:a16="http://schemas.microsoft.com/office/drawing/2014/main" id="{B385DC0E-2E32-7A97-3B25-C2F732F514C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77001" y="1780554"/>
            <a:ext cx="1123316" cy="6651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617A1E4-59AE-0319-0F9F-B440CB607534}"/>
              </a:ext>
            </a:extLst>
          </p:cNvPr>
          <p:cNvSpPr txBox="1"/>
          <p:nvPr/>
        </p:nvSpPr>
        <p:spPr>
          <a:xfrm>
            <a:off x="212456" y="142552"/>
            <a:ext cx="7755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pt-BR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Abadi Extra Light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Chamada Pública P&amp;D COPEL - GET/SOS/DGTP 001/2023</a:t>
            </a:r>
          </a:p>
        </p:txBody>
      </p:sp>
    </p:spTree>
    <p:extLst>
      <p:ext uri="{BB962C8B-B14F-4D97-AF65-F5344CB8AC3E}">
        <p14:creationId xmlns:p14="http://schemas.microsoft.com/office/powerpoint/2010/main" val="257496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411a508f77_0_198"/>
          <p:cNvSpPr/>
          <p:nvPr/>
        </p:nvSpPr>
        <p:spPr>
          <a:xfrm>
            <a:off x="1370777" y="1031302"/>
            <a:ext cx="968373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200" b="1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100 kg de resíduos/dia</a:t>
            </a:r>
            <a:endParaRPr sz="1200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2" name="Google Shape;842;g3411a508f77_0_198"/>
          <p:cNvSpPr/>
          <p:nvPr/>
        </p:nvSpPr>
        <p:spPr>
          <a:xfrm>
            <a:off x="1489354" y="4079491"/>
            <a:ext cx="2955621" cy="54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defTabSz="914378">
              <a:buClr>
                <a:srgbClr val="000000"/>
              </a:buClr>
            </a:pPr>
            <a:r>
              <a:rPr lang="pt-BR" sz="900" kern="0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* Integração e automação dos processos e uso de ferramentas de inteligência artificial</a:t>
            </a:r>
            <a:endParaRPr sz="900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4" name="Google Shape;844;g3411a508f77_0_198"/>
          <p:cNvSpPr/>
          <p:nvPr/>
        </p:nvSpPr>
        <p:spPr>
          <a:xfrm>
            <a:off x="146793" y="92734"/>
            <a:ext cx="494681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13" tIns="90713" rIns="90713" bIns="90713" anchor="t" anchorCtr="0">
            <a:noAutofit/>
          </a:bodyPr>
          <a:lstStyle/>
          <a:p>
            <a:pPr defTabSz="914378">
              <a:lnSpc>
                <a:spcPct val="115000"/>
              </a:lnSpc>
              <a:buClr>
                <a:srgbClr val="000000"/>
              </a:buClr>
            </a:pPr>
            <a:r>
              <a:rPr lang="pt-BR" sz="2100" kern="0" dirty="0">
                <a:solidFill>
                  <a:srgbClr val="38702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Conceito do Projeto – B2H2</a:t>
            </a:r>
            <a:endParaRPr sz="2100" kern="0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grpSp>
        <p:nvGrpSpPr>
          <p:cNvPr id="845" name="Google Shape;845;g3411a508f77_0_198"/>
          <p:cNvGrpSpPr/>
          <p:nvPr/>
        </p:nvGrpSpPr>
        <p:grpSpPr>
          <a:xfrm>
            <a:off x="956719" y="2967803"/>
            <a:ext cx="6998402" cy="242955"/>
            <a:chOff x="2291502" y="2065290"/>
            <a:chExt cx="13370400" cy="416375"/>
          </a:xfrm>
        </p:grpSpPr>
        <p:cxnSp>
          <p:nvCxnSpPr>
            <p:cNvPr id="846" name="Google Shape;846;g3411a508f77_0_198"/>
            <p:cNvCxnSpPr/>
            <p:nvPr/>
          </p:nvCxnSpPr>
          <p:spPr>
            <a:xfrm rot="10800000" flipH="1">
              <a:off x="2291502" y="2249337"/>
              <a:ext cx="13370400" cy="15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47" name="Google Shape;847;g3411a508f77_0_198"/>
            <p:cNvSpPr/>
            <p:nvPr/>
          </p:nvSpPr>
          <p:spPr>
            <a:xfrm>
              <a:off x="2759015" y="2065290"/>
              <a:ext cx="371400" cy="371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0" tIns="68569" rIns="0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r>
                <a:rPr lang="pt-BR" sz="1350" b="1" kern="0">
                  <a:solidFill>
                    <a:srgbClr val="F9DA21"/>
                  </a:solidFill>
                  <a:latin typeface="Fira Sans"/>
                  <a:ea typeface="Fira Sans"/>
                  <a:cs typeface="Fira Sans"/>
                  <a:sym typeface="Fira Sans"/>
                </a:rPr>
                <a:t>&gt;</a:t>
              </a:r>
              <a:endParaRPr sz="1350" kern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848" name="Google Shape;848;g3411a508f77_0_198"/>
            <p:cNvSpPr/>
            <p:nvPr/>
          </p:nvSpPr>
          <p:spPr>
            <a:xfrm>
              <a:off x="5676829" y="2110265"/>
              <a:ext cx="371400" cy="371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0" tIns="68569" rIns="0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r>
                <a:rPr lang="pt-BR" sz="1350" b="1" kern="0">
                  <a:solidFill>
                    <a:srgbClr val="F9DA21"/>
                  </a:solidFill>
                  <a:latin typeface="Fira Sans"/>
                  <a:ea typeface="Fira Sans"/>
                  <a:cs typeface="Fira Sans"/>
                  <a:sym typeface="Fira Sans"/>
                </a:rPr>
                <a:t>&gt;</a:t>
              </a:r>
              <a:endParaRPr sz="1350" kern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849" name="Google Shape;849;g3411a508f77_0_198"/>
          <p:cNvGrpSpPr/>
          <p:nvPr/>
        </p:nvGrpSpPr>
        <p:grpSpPr>
          <a:xfrm>
            <a:off x="1" y="2483723"/>
            <a:ext cx="1611392" cy="1531815"/>
            <a:chOff x="710077" y="1312034"/>
            <a:chExt cx="2089800" cy="2260564"/>
          </a:xfrm>
        </p:grpSpPr>
        <p:sp>
          <p:nvSpPr>
            <p:cNvPr id="850" name="Google Shape;850;g3411a508f77_0_198"/>
            <p:cNvSpPr txBox="1"/>
            <p:nvPr/>
          </p:nvSpPr>
          <p:spPr>
            <a:xfrm>
              <a:off x="710077" y="2891298"/>
              <a:ext cx="2089800" cy="68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endParaRPr sz="1350" b="1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51" name="Google Shape;851;g3411a508f77_0_198"/>
            <p:cNvSpPr/>
            <p:nvPr/>
          </p:nvSpPr>
          <p:spPr>
            <a:xfrm>
              <a:off x="900450" y="1665528"/>
              <a:ext cx="1170900" cy="1170900"/>
            </a:xfrm>
            <a:prstGeom prst="ellipse">
              <a:avLst/>
            </a:prstGeom>
            <a:solidFill>
              <a:srgbClr val="8BB96C"/>
            </a:solidFill>
            <a:ln w="76200" cap="flat" cmpd="sng">
              <a:solidFill>
                <a:srgbClr val="9DC6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SzPts val="1400"/>
              </a:pPr>
              <a:r>
                <a:rPr lang="pt-BR" sz="1350" b="1" kern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Biogás</a:t>
              </a:r>
              <a:endParaRPr sz="105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g3411a508f77_0_198"/>
            <p:cNvSpPr/>
            <p:nvPr/>
          </p:nvSpPr>
          <p:spPr>
            <a:xfrm>
              <a:off x="1203000" y="1312034"/>
              <a:ext cx="565800" cy="565800"/>
            </a:xfrm>
            <a:prstGeom prst="ellipse">
              <a:avLst/>
            </a:prstGeom>
            <a:solidFill>
              <a:srgbClr val="E5E2CF"/>
            </a:solidFill>
            <a:ln>
              <a:noFill/>
            </a:ln>
          </p:spPr>
          <p:txBody>
            <a:bodyPr spcFirstLastPara="1" wrap="square" lIns="0" tIns="68569" rIns="0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r>
                <a:rPr lang="pt-BR" sz="1350" b="1" kern="0" dirty="0">
                  <a:solidFill>
                    <a:srgbClr val="434343"/>
                  </a:solidFill>
                  <a:latin typeface="Fira Sans"/>
                  <a:ea typeface="Fira Sans"/>
                  <a:cs typeface="Fira Sans"/>
                  <a:sym typeface="Fira Sans"/>
                </a:rPr>
                <a:t>1</a:t>
              </a:r>
              <a:endParaRPr sz="1350" kern="0" dirty="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853" name="Google Shape;853;g3411a508f77_0_198"/>
          <p:cNvGrpSpPr/>
          <p:nvPr/>
        </p:nvGrpSpPr>
        <p:grpSpPr>
          <a:xfrm>
            <a:off x="1611475" y="2426583"/>
            <a:ext cx="951678" cy="1066123"/>
            <a:chOff x="900450" y="1312034"/>
            <a:chExt cx="1170900" cy="1524394"/>
          </a:xfrm>
        </p:grpSpPr>
        <p:sp>
          <p:nvSpPr>
            <p:cNvPr id="854" name="Google Shape;854;g3411a508f77_0_198"/>
            <p:cNvSpPr/>
            <p:nvPr/>
          </p:nvSpPr>
          <p:spPr>
            <a:xfrm>
              <a:off x="900450" y="1665528"/>
              <a:ext cx="1170900" cy="1170900"/>
            </a:xfrm>
            <a:prstGeom prst="ellipse">
              <a:avLst/>
            </a:prstGeom>
            <a:solidFill>
              <a:srgbClr val="8BB96C"/>
            </a:solidFill>
            <a:ln w="76200" cap="flat" cmpd="sng">
              <a:solidFill>
                <a:srgbClr val="9DC6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SzPts val="1400"/>
              </a:pPr>
              <a:endParaRPr sz="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g3411a508f77_0_198"/>
            <p:cNvSpPr/>
            <p:nvPr/>
          </p:nvSpPr>
          <p:spPr>
            <a:xfrm>
              <a:off x="1203000" y="1312034"/>
              <a:ext cx="565800" cy="565800"/>
            </a:xfrm>
            <a:prstGeom prst="ellipse">
              <a:avLst/>
            </a:prstGeom>
            <a:solidFill>
              <a:srgbClr val="E5E2CF"/>
            </a:solidFill>
            <a:ln>
              <a:noFill/>
            </a:ln>
          </p:spPr>
          <p:txBody>
            <a:bodyPr spcFirstLastPara="1" wrap="square" lIns="0" tIns="68569" rIns="0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r>
                <a:rPr lang="pt-BR" sz="1350" b="1" kern="0">
                  <a:solidFill>
                    <a:srgbClr val="434343"/>
                  </a:solidFill>
                  <a:latin typeface="Fira Sans"/>
                  <a:ea typeface="Fira Sans"/>
                  <a:cs typeface="Fira Sans"/>
                  <a:sym typeface="Fira Sans"/>
                </a:rPr>
                <a:t>2</a:t>
              </a:r>
              <a:endParaRPr sz="1350" kern="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856" name="Google Shape;856;g3411a508f77_0_198"/>
          <p:cNvSpPr txBox="1"/>
          <p:nvPr/>
        </p:nvSpPr>
        <p:spPr>
          <a:xfrm>
            <a:off x="1569559" y="2797499"/>
            <a:ext cx="1035450" cy="4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125" b="1" kern="0" dirty="0" err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Pré</a:t>
            </a:r>
            <a:r>
              <a:rPr lang="pt-BR" sz="1125" b="1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- Purificação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7" name="Google Shape;857;g3411a508f77_0_198"/>
          <p:cNvSpPr txBox="1"/>
          <p:nvPr/>
        </p:nvSpPr>
        <p:spPr>
          <a:xfrm>
            <a:off x="1733081" y="3149809"/>
            <a:ext cx="677925" cy="27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855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(H</a:t>
            </a:r>
            <a:r>
              <a:rPr lang="pt-BR" sz="854" kern="0" baseline="-25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pt-BR" sz="855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S)</a:t>
            </a:r>
            <a:endParaRPr sz="9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58" name="Google Shape;858;g3411a508f77_0_198"/>
          <p:cNvGrpSpPr/>
          <p:nvPr/>
        </p:nvGrpSpPr>
        <p:grpSpPr>
          <a:xfrm>
            <a:off x="3154525" y="2426583"/>
            <a:ext cx="951678" cy="1066123"/>
            <a:chOff x="900450" y="1312034"/>
            <a:chExt cx="1170900" cy="1524394"/>
          </a:xfrm>
        </p:grpSpPr>
        <p:sp>
          <p:nvSpPr>
            <p:cNvPr id="859" name="Google Shape;859;g3411a508f77_0_198"/>
            <p:cNvSpPr/>
            <p:nvPr/>
          </p:nvSpPr>
          <p:spPr>
            <a:xfrm>
              <a:off x="900450" y="1665528"/>
              <a:ext cx="1170900" cy="1170900"/>
            </a:xfrm>
            <a:prstGeom prst="ellipse">
              <a:avLst/>
            </a:prstGeom>
            <a:solidFill>
              <a:srgbClr val="8BB96C"/>
            </a:solidFill>
            <a:ln w="76200" cap="flat" cmpd="sng">
              <a:solidFill>
                <a:srgbClr val="9DC6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SzPts val="1400"/>
              </a:pPr>
              <a:endParaRPr sz="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g3411a508f77_0_198"/>
            <p:cNvSpPr/>
            <p:nvPr/>
          </p:nvSpPr>
          <p:spPr>
            <a:xfrm>
              <a:off x="1203000" y="1312034"/>
              <a:ext cx="565800" cy="565800"/>
            </a:xfrm>
            <a:prstGeom prst="ellipse">
              <a:avLst/>
            </a:prstGeom>
            <a:solidFill>
              <a:srgbClr val="E5E2CF"/>
            </a:solidFill>
            <a:ln>
              <a:noFill/>
            </a:ln>
          </p:spPr>
          <p:txBody>
            <a:bodyPr spcFirstLastPara="1" wrap="square" lIns="0" tIns="68569" rIns="0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r>
                <a:rPr lang="pt-BR" sz="1350" b="1" kern="0">
                  <a:solidFill>
                    <a:srgbClr val="434343"/>
                  </a:solidFill>
                  <a:latin typeface="Fira Sans"/>
                  <a:ea typeface="Fira Sans"/>
                  <a:cs typeface="Fira Sans"/>
                  <a:sym typeface="Fira Sans"/>
                </a:rPr>
                <a:t>3</a:t>
              </a:r>
              <a:endParaRPr sz="1350" kern="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861" name="Google Shape;861;g3411a508f77_0_198"/>
          <p:cNvSpPr txBox="1"/>
          <p:nvPr/>
        </p:nvSpPr>
        <p:spPr>
          <a:xfrm>
            <a:off x="3092536" y="2896028"/>
            <a:ext cx="1112472" cy="311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pt-BR" sz="1125" b="1" kern="0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Reforma a Seco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2" name="Google Shape;862;g3411a508f77_0_198"/>
          <p:cNvSpPr txBox="1"/>
          <p:nvPr/>
        </p:nvSpPr>
        <p:spPr>
          <a:xfrm>
            <a:off x="3154481" y="3149809"/>
            <a:ext cx="951750" cy="27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855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Catalisador</a:t>
            </a:r>
            <a:endParaRPr sz="9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63" name="Google Shape;863;g3411a508f77_0_198"/>
          <p:cNvGrpSpPr/>
          <p:nvPr/>
        </p:nvGrpSpPr>
        <p:grpSpPr>
          <a:xfrm>
            <a:off x="4754725" y="2426583"/>
            <a:ext cx="951678" cy="1066123"/>
            <a:chOff x="900450" y="1312034"/>
            <a:chExt cx="1170900" cy="1524394"/>
          </a:xfrm>
        </p:grpSpPr>
        <p:sp>
          <p:nvSpPr>
            <p:cNvPr id="864" name="Google Shape;864;g3411a508f77_0_198"/>
            <p:cNvSpPr/>
            <p:nvPr/>
          </p:nvSpPr>
          <p:spPr>
            <a:xfrm>
              <a:off x="900450" y="1665528"/>
              <a:ext cx="1170900" cy="1170900"/>
            </a:xfrm>
            <a:prstGeom prst="ellipse">
              <a:avLst/>
            </a:prstGeom>
            <a:solidFill>
              <a:srgbClr val="8BB96C"/>
            </a:solidFill>
            <a:ln w="76200" cap="flat" cmpd="sng">
              <a:solidFill>
                <a:srgbClr val="9DC6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SzPts val="1400"/>
              </a:pPr>
              <a:endParaRPr sz="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g3411a508f77_0_198"/>
            <p:cNvSpPr/>
            <p:nvPr/>
          </p:nvSpPr>
          <p:spPr>
            <a:xfrm>
              <a:off x="1203000" y="1312034"/>
              <a:ext cx="565800" cy="565800"/>
            </a:xfrm>
            <a:prstGeom prst="ellipse">
              <a:avLst/>
            </a:prstGeom>
            <a:solidFill>
              <a:srgbClr val="E5E2CF"/>
            </a:solidFill>
            <a:ln>
              <a:noFill/>
            </a:ln>
          </p:spPr>
          <p:txBody>
            <a:bodyPr spcFirstLastPara="1" wrap="square" lIns="0" tIns="68569" rIns="0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r>
                <a:rPr lang="pt-BR" sz="1350" b="1" kern="0">
                  <a:solidFill>
                    <a:srgbClr val="434343"/>
                  </a:solidFill>
                  <a:latin typeface="Fira Sans"/>
                  <a:ea typeface="Fira Sans"/>
                  <a:cs typeface="Fira Sans"/>
                  <a:sym typeface="Fira Sans"/>
                </a:rPr>
                <a:t>4</a:t>
              </a:r>
              <a:endParaRPr sz="1350" kern="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866" name="Google Shape;866;g3411a508f77_0_198"/>
          <p:cNvSpPr txBox="1"/>
          <p:nvPr/>
        </p:nvSpPr>
        <p:spPr>
          <a:xfrm>
            <a:off x="4697569" y="2805119"/>
            <a:ext cx="1035450" cy="4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125" b="1" kern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Purificação do Syngas</a:t>
            </a:r>
            <a:endParaRPr sz="105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7" name="Google Shape;867;g3411a508f77_0_198"/>
          <p:cNvSpPr txBox="1"/>
          <p:nvPr/>
        </p:nvSpPr>
        <p:spPr>
          <a:xfrm>
            <a:off x="4876331" y="3206959"/>
            <a:ext cx="677925" cy="27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855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PSA</a:t>
            </a:r>
            <a:endParaRPr sz="9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68" name="Google Shape;868;g3411a508f77_0_198"/>
          <p:cNvGrpSpPr/>
          <p:nvPr/>
        </p:nvGrpSpPr>
        <p:grpSpPr>
          <a:xfrm>
            <a:off x="7383625" y="2426583"/>
            <a:ext cx="951678" cy="1066123"/>
            <a:chOff x="900450" y="1312034"/>
            <a:chExt cx="1170900" cy="1524394"/>
          </a:xfrm>
        </p:grpSpPr>
        <p:sp>
          <p:nvSpPr>
            <p:cNvPr id="869" name="Google Shape;869;g3411a508f77_0_198"/>
            <p:cNvSpPr/>
            <p:nvPr/>
          </p:nvSpPr>
          <p:spPr>
            <a:xfrm>
              <a:off x="900450" y="1665528"/>
              <a:ext cx="1170900" cy="1170900"/>
            </a:xfrm>
            <a:prstGeom prst="ellipse">
              <a:avLst/>
            </a:prstGeom>
            <a:solidFill>
              <a:srgbClr val="8BB96C"/>
            </a:solidFill>
            <a:ln w="76200" cap="flat" cmpd="sng">
              <a:solidFill>
                <a:srgbClr val="9DC6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SzPts val="1400"/>
              </a:pPr>
              <a:endParaRPr sz="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g3411a508f77_0_198"/>
            <p:cNvSpPr/>
            <p:nvPr/>
          </p:nvSpPr>
          <p:spPr>
            <a:xfrm>
              <a:off x="1203000" y="1312034"/>
              <a:ext cx="565800" cy="565800"/>
            </a:xfrm>
            <a:prstGeom prst="ellipse">
              <a:avLst/>
            </a:prstGeom>
            <a:solidFill>
              <a:srgbClr val="E5E2CF"/>
            </a:solidFill>
            <a:ln>
              <a:noFill/>
            </a:ln>
          </p:spPr>
          <p:txBody>
            <a:bodyPr spcFirstLastPara="1" wrap="square" lIns="0" tIns="68569" rIns="0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r>
                <a:rPr lang="pt-BR" sz="1350" b="1" kern="0">
                  <a:solidFill>
                    <a:srgbClr val="434343"/>
                  </a:solidFill>
                  <a:latin typeface="Fira Sans"/>
                  <a:ea typeface="Fira Sans"/>
                  <a:cs typeface="Fira Sans"/>
                  <a:sym typeface="Fira Sans"/>
                </a:rPr>
                <a:t>5</a:t>
              </a:r>
              <a:endParaRPr sz="1350" kern="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871" name="Google Shape;871;g3411a508f77_0_198"/>
          <p:cNvSpPr txBox="1"/>
          <p:nvPr/>
        </p:nvSpPr>
        <p:spPr>
          <a:xfrm>
            <a:off x="7326469" y="2919419"/>
            <a:ext cx="1035450" cy="311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125" b="1" kern="0" dirty="0" err="1">
                <a:solidFill>
                  <a:srgbClr val="000000"/>
                </a:solidFill>
                <a:latin typeface="Fira Sans Extra Condensed"/>
                <a:cs typeface="Arial"/>
                <a:sym typeface="Fira Sans Extra Condensed"/>
              </a:rPr>
              <a:t>Fuel</a:t>
            </a:r>
            <a:r>
              <a:rPr lang="pt-BR" sz="1125" b="1" kern="0" dirty="0">
                <a:solidFill>
                  <a:srgbClr val="000000"/>
                </a:solidFill>
                <a:latin typeface="Fira Sans Extra Condensed"/>
                <a:cs typeface="Arial"/>
                <a:sym typeface="Fira Sans Extra Condensed"/>
              </a:rPr>
              <a:t> </a:t>
            </a:r>
            <a:r>
              <a:rPr lang="pt-BR" sz="1125" b="1" kern="0" dirty="0" err="1">
                <a:solidFill>
                  <a:srgbClr val="000000"/>
                </a:solidFill>
                <a:latin typeface="Fira Sans Extra Condensed"/>
                <a:cs typeface="Arial"/>
                <a:sym typeface="Fira Sans Extra Condensed"/>
              </a:rPr>
              <a:t>cell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2" name="Google Shape;872;g3411a508f77_0_198"/>
          <p:cNvSpPr txBox="1"/>
          <p:nvPr/>
        </p:nvSpPr>
        <p:spPr>
          <a:xfrm>
            <a:off x="7505231" y="3149809"/>
            <a:ext cx="677925" cy="27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855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PEM</a:t>
            </a:r>
            <a:endParaRPr sz="900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3" name="Google Shape;873;g3411a508f77_0_198"/>
          <p:cNvSpPr/>
          <p:nvPr/>
        </p:nvSpPr>
        <p:spPr>
          <a:xfrm>
            <a:off x="4312085" y="2994083"/>
            <a:ext cx="192825" cy="216675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0" tIns="68569" rIns="0" bIns="68569" anchor="ctr" anchorCtr="0">
            <a:noAutofit/>
          </a:bodyPr>
          <a:lstStyle/>
          <a:p>
            <a:pPr algn="ctr" defTabSz="914378">
              <a:buClr>
                <a:srgbClr val="000000"/>
              </a:buClr>
              <a:buSzPts val="1800"/>
            </a:pPr>
            <a:r>
              <a:rPr lang="pt-BR" sz="1350" b="1" kern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rPr>
              <a:t>&gt;</a:t>
            </a:r>
            <a:endParaRPr sz="1350" kern="0">
              <a:solidFill>
                <a:srgbClr val="F9DA2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74" name="Google Shape;874;g3411a508f77_0_198"/>
          <p:cNvSpPr/>
          <p:nvPr/>
        </p:nvSpPr>
        <p:spPr>
          <a:xfrm>
            <a:off x="6940985" y="2994083"/>
            <a:ext cx="192825" cy="216675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0" tIns="68569" rIns="0" bIns="68569" anchor="ctr" anchorCtr="0">
            <a:noAutofit/>
          </a:bodyPr>
          <a:lstStyle/>
          <a:p>
            <a:pPr algn="ctr" defTabSz="914378">
              <a:buClr>
                <a:srgbClr val="000000"/>
              </a:buClr>
              <a:buSzPts val="1800"/>
            </a:pPr>
            <a:r>
              <a:rPr lang="pt-BR" sz="1350" b="1" kern="0" dirty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rPr>
              <a:t>&gt;</a:t>
            </a:r>
            <a:endParaRPr sz="1350" kern="0" dirty="0">
              <a:solidFill>
                <a:srgbClr val="F9DA2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75" name="Google Shape;875;g3411a508f77_0_198"/>
          <p:cNvSpPr/>
          <p:nvPr/>
        </p:nvSpPr>
        <p:spPr>
          <a:xfrm>
            <a:off x="5912285" y="2994083"/>
            <a:ext cx="192825" cy="216675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0" tIns="68569" rIns="0" bIns="68569" anchor="ctr" anchorCtr="0">
            <a:noAutofit/>
          </a:bodyPr>
          <a:lstStyle/>
          <a:p>
            <a:pPr algn="ctr" defTabSz="914378">
              <a:buClr>
                <a:srgbClr val="000000"/>
              </a:buClr>
              <a:buSzPts val="1800"/>
            </a:pPr>
            <a:r>
              <a:rPr lang="pt-BR" sz="1350" b="1" kern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rPr>
              <a:t>&gt;</a:t>
            </a:r>
            <a:endParaRPr sz="1350" kern="0">
              <a:solidFill>
                <a:srgbClr val="F9DA2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876" name="Google Shape;876;g3411a508f77_0_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8408" y="2797721"/>
            <a:ext cx="482324" cy="4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g3411a508f77_0_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3800" y="2664285"/>
            <a:ext cx="519750" cy="68067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g3411a508f77_0_198"/>
          <p:cNvSpPr/>
          <p:nvPr/>
        </p:nvSpPr>
        <p:spPr>
          <a:xfrm>
            <a:off x="8089398" y="2573649"/>
            <a:ext cx="837000" cy="27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kW</a:t>
            </a:r>
            <a:endParaRPr sz="120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g3411a508f77_0_198"/>
          <p:cNvSpPr/>
          <p:nvPr/>
        </p:nvSpPr>
        <p:spPr>
          <a:xfrm>
            <a:off x="8426885" y="2994083"/>
            <a:ext cx="192825" cy="216675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0" tIns="68569" rIns="0" bIns="68569" anchor="ctr" anchorCtr="0">
            <a:noAutofit/>
          </a:bodyPr>
          <a:lstStyle/>
          <a:p>
            <a:pPr algn="ctr" defTabSz="914378">
              <a:buClr>
                <a:srgbClr val="000000"/>
              </a:buClr>
              <a:buSzPts val="1800"/>
            </a:pPr>
            <a:r>
              <a:rPr lang="pt-BR" sz="1350" b="1" kern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rPr>
              <a:t>&gt;</a:t>
            </a:r>
            <a:endParaRPr sz="1350" kern="0">
              <a:solidFill>
                <a:srgbClr val="F9DA2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3" name="Google Shape;868;g3411a508f77_0_198">
            <a:extLst>
              <a:ext uri="{FF2B5EF4-FFF2-40B4-BE49-F238E27FC236}">
                <a16:creationId xmlns:a16="http://schemas.microsoft.com/office/drawing/2014/main" id="{7A5ECF80-E092-5AC8-CA73-F647D084619D}"/>
              </a:ext>
            </a:extLst>
          </p:cNvPr>
          <p:cNvGrpSpPr/>
          <p:nvPr/>
        </p:nvGrpSpPr>
        <p:grpSpPr>
          <a:xfrm>
            <a:off x="6029017" y="3879755"/>
            <a:ext cx="951678" cy="1066123"/>
            <a:chOff x="900450" y="1312034"/>
            <a:chExt cx="1170900" cy="1524394"/>
          </a:xfrm>
        </p:grpSpPr>
        <p:sp>
          <p:nvSpPr>
            <p:cNvPr id="4" name="Google Shape;869;g3411a508f77_0_198">
              <a:extLst>
                <a:ext uri="{FF2B5EF4-FFF2-40B4-BE49-F238E27FC236}">
                  <a16:creationId xmlns:a16="http://schemas.microsoft.com/office/drawing/2014/main" id="{F148BFDA-2D57-1694-B430-CBF365340233}"/>
                </a:ext>
              </a:extLst>
            </p:cNvPr>
            <p:cNvSpPr/>
            <p:nvPr/>
          </p:nvSpPr>
          <p:spPr>
            <a:xfrm>
              <a:off x="900450" y="1665528"/>
              <a:ext cx="1170900" cy="1170900"/>
            </a:xfrm>
            <a:prstGeom prst="ellipse">
              <a:avLst/>
            </a:prstGeom>
            <a:solidFill>
              <a:srgbClr val="8BB96C"/>
            </a:solidFill>
            <a:ln w="76200" cap="flat" cmpd="sng">
              <a:solidFill>
                <a:srgbClr val="9DC6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SzPts val="1400"/>
              </a:pPr>
              <a:endParaRPr sz="82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70;g3411a508f77_0_198">
              <a:extLst>
                <a:ext uri="{FF2B5EF4-FFF2-40B4-BE49-F238E27FC236}">
                  <a16:creationId xmlns:a16="http://schemas.microsoft.com/office/drawing/2014/main" id="{E5911A6E-08B8-10D5-0D37-C7EB451F29DD}"/>
                </a:ext>
              </a:extLst>
            </p:cNvPr>
            <p:cNvSpPr/>
            <p:nvPr/>
          </p:nvSpPr>
          <p:spPr>
            <a:xfrm>
              <a:off x="1203000" y="1312034"/>
              <a:ext cx="565800" cy="565800"/>
            </a:xfrm>
            <a:prstGeom prst="ellipse">
              <a:avLst/>
            </a:prstGeom>
            <a:solidFill>
              <a:srgbClr val="E5E2CF"/>
            </a:solidFill>
            <a:ln>
              <a:noFill/>
            </a:ln>
          </p:spPr>
          <p:txBody>
            <a:bodyPr spcFirstLastPara="1" wrap="square" lIns="0" tIns="68569" rIns="0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r>
                <a:rPr lang="pt-BR" sz="1050" b="1" kern="0" dirty="0">
                  <a:solidFill>
                    <a:srgbClr val="434343"/>
                  </a:solidFill>
                  <a:latin typeface="Fira Sans"/>
                  <a:ea typeface="Fira Sans"/>
                  <a:cs typeface="Fira Sans"/>
                  <a:sym typeface="Fira Sans"/>
                </a:rPr>
                <a:t>7</a:t>
              </a:r>
              <a:endParaRPr sz="1350" kern="0" dirty="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6" name="Google Shape;871;g3411a508f77_0_198">
            <a:extLst>
              <a:ext uri="{FF2B5EF4-FFF2-40B4-BE49-F238E27FC236}">
                <a16:creationId xmlns:a16="http://schemas.microsoft.com/office/drawing/2014/main" id="{8B04CE83-18B5-0D62-7312-937E08C59CCC}"/>
              </a:ext>
            </a:extLst>
          </p:cNvPr>
          <p:cNvSpPr txBox="1"/>
          <p:nvPr/>
        </p:nvSpPr>
        <p:spPr>
          <a:xfrm>
            <a:off x="5971861" y="4343408"/>
            <a:ext cx="1035450" cy="311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125" b="1" kern="0" dirty="0">
                <a:solidFill>
                  <a:srgbClr val="000000"/>
                </a:solidFill>
                <a:latin typeface="Fira Sans Extra Condensed"/>
                <a:cs typeface="Arial"/>
                <a:sym typeface="Fira Sans Extra Condensed"/>
              </a:rPr>
              <a:t>Mobilidade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872;g3411a508f77_0_198">
            <a:extLst>
              <a:ext uri="{FF2B5EF4-FFF2-40B4-BE49-F238E27FC236}">
                <a16:creationId xmlns:a16="http://schemas.microsoft.com/office/drawing/2014/main" id="{3D84F218-AAE1-4F52-4807-D8F6B4AE36C5}"/>
              </a:ext>
            </a:extLst>
          </p:cNvPr>
          <p:cNvSpPr txBox="1"/>
          <p:nvPr/>
        </p:nvSpPr>
        <p:spPr>
          <a:xfrm>
            <a:off x="6150623" y="4566502"/>
            <a:ext cx="677925" cy="401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855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Bicicletas a H</a:t>
            </a:r>
            <a:r>
              <a:rPr lang="pt-BR" sz="855" kern="0" baseline="-2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900" kern="0" baseline="-25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" name="Google Shape;845;g3411a508f77_0_198">
            <a:extLst>
              <a:ext uri="{FF2B5EF4-FFF2-40B4-BE49-F238E27FC236}">
                <a16:creationId xmlns:a16="http://schemas.microsoft.com/office/drawing/2014/main" id="{09E9DE44-1537-8607-149B-B2E3350FED5F}"/>
              </a:ext>
            </a:extLst>
          </p:cNvPr>
          <p:cNvGrpSpPr/>
          <p:nvPr/>
        </p:nvGrpSpPr>
        <p:grpSpPr>
          <a:xfrm rot="5400000">
            <a:off x="6166145" y="3553121"/>
            <a:ext cx="632247" cy="36480"/>
            <a:chOff x="2291502" y="2065290"/>
            <a:chExt cx="13370400" cy="371400"/>
          </a:xfrm>
        </p:grpSpPr>
        <p:cxnSp>
          <p:nvCxnSpPr>
            <p:cNvPr id="9" name="Google Shape;846;g3411a508f77_0_198">
              <a:extLst>
                <a:ext uri="{FF2B5EF4-FFF2-40B4-BE49-F238E27FC236}">
                  <a16:creationId xmlns:a16="http://schemas.microsoft.com/office/drawing/2014/main" id="{C84AFFCE-4271-77A2-92A6-69BB9B08AC2C}"/>
                </a:ext>
              </a:extLst>
            </p:cNvPr>
            <p:cNvCxnSpPr/>
            <p:nvPr/>
          </p:nvCxnSpPr>
          <p:spPr>
            <a:xfrm rot="10800000" flipH="1">
              <a:off x="2291502" y="2249337"/>
              <a:ext cx="13370400" cy="15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" name="Google Shape;847;g3411a508f77_0_198">
              <a:extLst>
                <a:ext uri="{FF2B5EF4-FFF2-40B4-BE49-F238E27FC236}">
                  <a16:creationId xmlns:a16="http://schemas.microsoft.com/office/drawing/2014/main" id="{E3801C51-EDD9-F245-3DDF-3A5DC781ACF9}"/>
                </a:ext>
              </a:extLst>
            </p:cNvPr>
            <p:cNvSpPr/>
            <p:nvPr/>
          </p:nvSpPr>
          <p:spPr>
            <a:xfrm>
              <a:off x="2759015" y="2065290"/>
              <a:ext cx="371400" cy="371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0" tIns="68569" rIns="0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r>
                <a:rPr lang="pt-BR" sz="1350" b="1" kern="0" dirty="0">
                  <a:solidFill>
                    <a:srgbClr val="F9DA21"/>
                  </a:solidFill>
                  <a:latin typeface="Fira Sans"/>
                  <a:ea typeface="Fira Sans"/>
                  <a:cs typeface="Fira Sans"/>
                  <a:sym typeface="Fira Sans"/>
                </a:rPr>
                <a:t>&gt;</a:t>
              </a:r>
              <a:endParaRPr sz="1350" kern="0" dirty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12" name="Google Shape;874;g3411a508f77_0_198">
            <a:extLst>
              <a:ext uri="{FF2B5EF4-FFF2-40B4-BE49-F238E27FC236}">
                <a16:creationId xmlns:a16="http://schemas.microsoft.com/office/drawing/2014/main" id="{0311A992-D388-DB55-FC08-E5BF8B63405F}"/>
              </a:ext>
            </a:extLst>
          </p:cNvPr>
          <p:cNvSpPr/>
          <p:nvPr/>
        </p:nvSpPr>
        <p:spPr>
          <a:xfrm rot="5400000">
            <a:off x="6395552" y="3488807"/>
            <a:ext cx="192825" cy="216675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0" tIns="68569" rIns="0" bIns="68569" anchor="ctr" anchorCtr="0">
            <a:noAutofit/>
          </a:bodyPr>
          <a:lstStyle/>
          <a:p>
            <a:pPr algn="ctr" defTabSz="914378">
              <a:buClr>
                <a:srgbClr val="000000"/>
              </a:buClr>
              <a:buSzPts val="1800"/>
            </a:pPr>
            <a:r>
              <a:rPr lang="pt-BR" sz="1350" b="1" kern="0" dirty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rPr>
              <a:t>&gt;</a:t>
            </a:r>
            <a:endParaRPr sz="1350" kern="0" dirty="0">
              <a:solidFill>
                <a:srgbClr val="F9DA2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" name="Google Shape;878;g3411a508f77_0_198">
            <a:extLst>
              <a:ext uri="{FF2B5EF4-FFF2-40B4-BE49-F238E27FC236}">
                <a16:creationId xmlns:a16="http://schemas.microsoft.com/office/drawing/2014/main" id="{808B1032-E419-4B01-336F-371BBBA8A8B8}"/>
              </a:ext>
            </a:extLst>
          </p:cNvPr>
          <p:cNvSpPr/>
          <p:nvPr/>
        </p:nvSpPr>
        <p:spPr>
          <a:xfrm>
            <a:off x="5837144" y="2533837"/>
            <a:ext cx="1257984" cy="27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400" b="1" kern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 kg/dia</a:t>
            </a:r>
            <a:endParaRPr sz="1400" b="1" kern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845;g3411a508f77_0_198">
            <a:extLst>
              <a:ext uri="{FF2B5EF4-FFF2-40B4-BE49-F238E27FC236}">
                <a16:creationId xmlns:a16="http://schemas.microsoft.com/office/drawing/2014/main" id="{B853C5F6-0BC9-7CF9-D170-2F761EF811E6}"/>
              </a:ext>
            </a:extLst>
          </p:cNvPr>
          <p:cNvGrpSpPr/>
          <p:nvPr/>
        </p:nvGrpSpPr>
        <p:grpSpPr>
          <a:xfrm rot="16200000">
            <a:off x="6129998" y="2273223"/>
            <a:ext cx="632247" cy="36480"/>
            <a:chOff x="2291502" y="2065290"/>
            <a:chExt cx="13370400" cy="371400"/>
          </a:xfrm>
        </p:grpSpPr>
        <p:cxnSp>
          <p:nvCxnSpPr>
            <p:cNvPr id="15" name="Google Shape;846;g3411a508f77_0_198">
              <a:extLst>
                <a:ext uri="{FF2B5EF4-FFF2-40B4-BE49-F238E27FC236}">
                  <a16:creationId xmlns:a16="http://schemas.microsoft.com/office/drawing/2014/main" id="{6CEF9CB9-EEC7-5EB5-6A71-1ED3CB88A1C0}"/>
                </a:ext>
              </a:extLst>
            </p:cNvPr>
            <p:cNvCxnSpPr/>
            <p:nvPr/>
          </p:nvCxnSpPr>
          <p:spPr>
            <a:xfrm rot="10800000" flipH="1">
              <a:off x="2291502" y="2249337"/>
              <a:ext cx="13370400" cy="15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" name="Google Shape;847;g3411a508f77_0_198">
              <a:extLst>
                <a:ext uri="{FF2B5EF4-FFF2-40B4-BE49-F238E27FC236}">
                  <a16:creationId xmlns:a16="http://schemas.microsoft.com/office/drawing/2014/main" id="{5AA61F1C-C381-13C6-BE27-4CAC9097B825}"/>
                </a:ext>
              </a:extLst>
            </p:cNvPr>
            <p:cNvSpPr/>
            <p:nvPr/>
          </p:nvSpPr>
          <p:spPr>
            <a:xfrm>
              <a:off x="2759015" y="2065290"/>
              <a:ext cx="371400" cy="371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0" tIns="68569" rIns="0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r>
                <a:rPr lang="pt-BR" sz="1350" b="1" kern="0" dirty="0">
                  <a:solidFill>
                    <a:srgbClr val="F9DA21"/>
                  </a:solidFill>
                  <a:latin typeface="Fira Sans"/>
                  <a:ea typeface="Fira Sans"/>
                  <a:cs typeface="Fira Sans"/>
                  <a:sym typeface="Fira Sans"/>
                </a:rPr>
                <a:t>&gt;</a:t>
              </a:r>
              <a:endParaRPr sz="1350" kern="0" dirty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17" name="Google Shape;874;g3411a508f77_0_198">
            <a:extLst>
              <a:ext uri="{FF2B5EF4-FFF2-40B4-BE49-F238E27FC236}">
                <a16:creationId xmlns:a16="http://schemas.microsoft.com/office/drawing/2014/main" id="{E20985BB-1D8B-7C50-38D0-2C89586F4B63}"/>
              </a:ext>
            </a:extLst>
          </p:cNvPr>
          <p:cNvSpPr/>
          <p:nvPr/>
        </p:nvSpPr>
        <p:spPr>
          <a:xfrm rot="16200000">
            <a:off x="6359402" y="2255926"/>
            <a:ext cx="192825" cy="216675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0" tIns="68569" rIns="0" bIns="68569" anchor="ctr" anchorCtr="0">
            <a:noAutofit/>
          </a:bodyPr>
          <a:lstStyle/>
          <a:p>
            <a:pPr algn="ctr" defTabSz="914378">
              <a:buClr>
                <a:srgbClr val="000000"/>
              </a:buClr>
              <a:buSzPts val="1800"/>
            </a:pPr>
            <a:r>
              <a:rPr lang="pt-BR" sz="1350" b="1" kern="0" dirty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rPr>
              <a:t>&gt;</a:t>
            </a:r>
            <a:endParaRPr sz="1350" kern="0" dirty="0">
              <a:solidFill>
                <a:srgbClr val="F9DA2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" name="Google Shape;869;g3411a508f77_0_198">
            <a:extLst>
              <a:ext uri="{FF2B5EF4-FFF2-40B4-BE49-F238E27FC236}">
                <a16:creationId xmlns:a16="http://schemas.microsoft.com/office/drawing/2014/main" id="{414DBF7B-A23A-BA94-1B4D-59876323208E}"/>
              </a:ext>
            </a:extLst>
          </p:cNvPr>
          <p:cNvSpPr/>
          <p:nvPr/>
        </p:nvSpPr>
        <p:spPr>
          <a:xfrm>
            <a:off x="5966633" y="1072043"/>
            <a:ext cx="951678" cy="818898"/>
          </a:xfrm>
          <a:prstGeom prst="ellipse">
            <a:avLst/>
          </a:prstGeom>
          <a:solidFill>
            <a:srgbClr val="8BB96C"/>
          </a:solidFill>
          <a:ln w="76200" cap="flat" cmpd="sng">
            <a:solidFill>
              <a:srgbClr val="9DC6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914378">
              <a:buClr>
                <a:srgbClr val="000000"/>
              </a:buClr>
              <a:buSzPts val="1400"/>
            </a:pPr>
            <a:endParaRPr sz="8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871;g3411a508f77_0_198">
            <a:extLst>
              <a:ext uri="{FF2B5EF4-FFF2-40B4-BE49-F238E27FC236}">
                <a16:creationId xmlns:a16="http://schemas.microsoft.com/office/drawing/2014/main" id="{20A22557-0755-B4F5-C707-772F484D642F}"/>
              </a:ext>
            </a:extLst>
          </p:cNvPr>
          <p:cNvSpPr txBox="1"/>
          <p:nvPr/>
        </p:nvSpPr>
        <p:spPr>
          <a:xfrm>
            <a:off x="5909477" y="1149851"/>
            <a:ext cx="1035450" cy="311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125" b="1" kern="0" dirty="0">
                <a:solidFill>
                  <a:srgbClr val="000000"/>
                </a:solidFill>
                <a:latin typeface="Fira Sans Extra Condensed"/>
                <a:cs typeface="Arial"/>
                <a:sym typeface="Fira Sans Extra Condensed"/>
              </a:rPr>
              <a:t>Amônia</a:t>
            </a:r>
            <a:endParaRPr sz="105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872;g3411a508f77_0_198">
            <a:extLst>
              <a:ext uri="{FF2B5EF4-FFF2-40B4-BE49-F238E27FC236}">
                <a16:creationId xmlns:a16="http://schemas.microsoft.com/office/drawing/2014/main" id="{25EC984C-EE47-9798-6021-83B5F333D81D}"/>
              </a:ext>
            </a:extLst>
          </p:cNvPr>
          <p:cNvSpPr txBox="1"/>
          <p:nvPr/>
        </p:nvSpPr>
        <p:spPr>
          <a:xfrm>
            <a:off x="6035939" y="1365649"/>
            <a:ext cx="837000" cy="27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855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Fertilizantes</a:t>
            </a:r>
            <a:endParaRPr sz="900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870;g3411a508f77_0_198">
            <a:extLst>
              <a:ext uri="{FF2B5EF4-FFF2-40B4-BE49-F238E27FC236}">
                <a16:creationId xmlns:a16="http://schemas.microsoft.com/office/drawing/2014/main" id="{BF93EC72-E60E-F2AA-D48B-5CC37C311DCC}"/>
              </a:ext>
            </a:extLst>
          </p:cNvPr>
          <p:cNvSpPr/>
          <p:nvPr/>
        </p:nvSpPr>
        <p:spPr>
          <a:xfrm>
            <a:off x="6212538" y="1751380"/>
            <a:ext cx="459868" cy="395706"/>
          </a:xfrm>
          <a:prstGeom prst="ellipse">
            <a:avLst/>
          </a:prstGeom>
          <a:solidFill>
            <a:srgbClr val="E5E2CF"/>
          </a:solidFill>
          <a:ln>
            <a:noFill/>
          </a:ln>
        </p:spPr>
        <p:txBody>
          <a:bodyPr spcFirstLastPara="1" wrap="square" lIns="0" tIns="68569" rIns="0" bIns="68569" anchor="ctr" anchorCtr="0">
            <a:noAutofit/>
          </a:bodyPr>
          <a:lstStyle/>
          <a:p>
            <a:pPr algn="ctr" defTabSz="914378">
              <a:buClr>
                <a:srgbClr val="000000"/>
              </a:buClr>
              <a:buSzPts val="1800"/>
            </a:pPr>
            <a:r>
              <a:rPr lang="pt-BR" sz="1350" b="1" kern="0" dirty="0">
                <a:solidFill>
                  <a:srgbClr val="434343"/>
                </a:solidFill>
                <a:latin typeface="Fira Sans"/>
                <a:ea typeface="Fira Sans"/>
                <a:cs typeface="Fira Sans"/>
                <a:sym typeface="Fira Sans"/>
              </a:rPr>
              <a:t>6</a:t>
            </a:r>
            <a:endParaRPr sz="1350" kern="0" dirty="0">
              <a:solidFill>
                <a:srgbClr val="43434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4" name="Google Shape;842;g3411a508f77_0_198">
            <a:extLst>
              <a:ext uri="{FF2B5EF4-FFF2-40B4-BE49-F238E27FC236}">
                <a16:creationId xmlns:a16="http://schemas.microsoft.com/office/drawing/2014/main" id="{AB87A9B0-C7D2-634E-80D3-9FB6F1C4F769}"/>
              </a:ext>
            </a:extLst>
          </p:cNvPr>
          <p:cNvSpPr/>
          <p:nvPr/>
        </p:nvSpPr>
        <p:spPr>
          <a:xfrm>
            <a:off x="2953856" y="4529934"/>
            <a:ext cx="2955621" cy="41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defTabSz="914378">
              <a:buClr>
                <a:srgbClr val="000000"/>
              </a:buClr>
            </a:pPr>
            <a:r>
              <a:rPr lang="pt-BR" sz="900" kern="0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** Aplicação de metodologia de certificação do hidrogênio de baixa emissão de carbono</a:t>
            </a:r>
            <a:endParaRPr sz="900" kern="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" name="Google Shape;845;g3411a508f77_0_198">
            <a:extLst>
              <a:ext uri="{FF2B5EF4-FFF2-40B4-BE49-F238E27FC236}">
                <a16:creationId xmlns:a16="http://schemas.microsoft.com/office/drawing/2014/main" id="{C41ED99D-6369-2D8A-3869-F69FD675288D}"/>
              </a:ext>
            </a:extLst>
          </p:cNvPr>
          <p:cNvGrpSpPr/>
          <p:nvPr/>
        </p:nvGrpSpPr>
        <p:grpSpPr>
          <a:xfrm rot="5400000">
            <a:off x="274378" y="3858243"/>
            <a:ext cx="632247" cy="36480"/>
            <a:chOff x="2291502" y="2065290"/>
            <a:chExt cx="13370400" cy="371400"/>
          </a:xfrm>
        </p:grpSpPr>
        <p:cxnSp>
          <p:nvCxnSpPr>
            <p:cNvPr id="11" name="Google Shape;846;g3411a508f77_0_198">
              <a:extLst>
                <a:ext uri="{FF2B5EF4-FFF2-40B4-BE49-F238E27FC236}">
                  <a16:creationId xmlns:a16="http://schemas.microsoft.com/office/drawing/2014/main" id="{47C583BC-A193-76EC-6EEA-4B13FB762A6B}"/>
                </a:ext>
              </a:extLst>
            </p:cNvPr>
            <p:cNvCxnSpPr/>
            <p:nvPr/>
          </p:nvCxnSpPr>
          <p:spPr>
            <a:xfrm rot="10800000" flipH="1">
              <a:off x="2291502" y="2249337"/>
              <a:ext cx="13370400" cy="15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" name="Google Shape;847;g3411a508f77_0_198">
              <a:extLst>
                <a:ext uri="{FF2B5EF4-FFF2-40B4-BE49-F238E27FC236}">
                  <a16:creationId xmlns:a16="http://schemas.microsoft.com/office/drawing/2014/main" id="{46068847-DBBE-1E0E-E77B-92A15FB17F8E}"/>
                </a:ext>
              </a:extLst>
            </p:cNvPr>
            <p:cNvSpPr/>
            <p:nvPr/>
          </p:nvSpPr>
          <p:spPr>
            <a:xfrm>
              <a:off x="2759015" y="2065290"/>
              <a:ext cx="371400" cy="371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0" tIns="68569" rIns="0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r>
                <a:rPr lang="pt-BR" sz="1350" b="1" kern="0" dirty="0">
                  <a:solidFill>
                    <a:srgbClr val="F9DA21"/>
                  </a:solidFill>
                  <a:latin typeface="Fira Sans"/>
                  <a:ea typeface="Fira Sans"/>
                  <a:cs typeface="Fira Sans"/>
                  <a:sym typeface="Fira Sans"/>
                </a:rPr>
                <a:t>&gt;</a:t>
              </a:r>
              <a:endParaRPr sz="1350" kern="0" dirty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20" name="Google Shape;874;g3411a508f77_0_198">
            <a:extLst>
              <a:ext uri="{FF2B5EF4-FFF2-40B4-BE49-F238E27FC236}">
                <a16:creationId xmlns:a16="http://schemas.microsoft.com/office/drawing/2014/main" id="{38FF671F-D336-CD77-71B5-50B8F10E069E}"/>
              </a:ext>
            </a:extLst>
          </p:cNvPr>
          <p:cNvSpPr/>
          <p:nvPr/>
        </p:nvSpPr>
        <p:spPr>
          <a:xfrm rot="5400000">
            <a:off x="503783" y="3793930"/>
            <a:ext cx="192825" cy="216675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0" tIns="68569" rIns="0" bIns="68569" anchor="ctr" anchorCtr="0">
            <a:noAutofit/>
          </a:bodyPr>
          <a:lstStyle/>
          <a:p>
            <a:pPr algn="ctr" defTabSz="914378">
              <a:buClr>
                <a:srgbClr val="000000"/>
              </a:buClr>
              <a:buSzPts val="1800"/>
            </a:pPr>
            <a:r>
              <a:rPr lang="pt-BR" sz="1350" b="1" kern="0" dirty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rPr>
              <a:t>&gt;</a:t>
            </a:r>
            <a:endParaRPr sz="1350" kern="0" dirty="0">
              <a:solidFill>
                <a:srgbClr val="F9DA2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A32F40A-CD30-1915-A471-973A0D012250}"/>
              </a:ext>
            </a:extLst>
          </p:cNvPr>
          <p:cNvSpPr txBox="1"/>
          <p:nvPr/>
        </p:nvSpPr>
        <p:spPr>
          <a:xfrm>
            <a:off x="-20098" y="964207"/>
            <a:ext cx="1252214" cy="603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>
                <a:srgbClr val="000000"/>
              </a:buClr>
              <a:buSzPts val="1800"/>
            </a:pPr>
            <a:r>
              <a:rPr lang="pt-BR" sz="830" b="1" kern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Resíduos do Restaurante Universitário-Centro Politécnico</a:t>
            </a:r>
          </a:p>
        </p:txBody>
      </p:sp>
      <p:grpSp>
        <p:nvGrpSpPr>
          <p:cNvPr id="27" name="Google Shape;845;g3411a508f77_0_198">
            <a:extLst>
              <a:ext uri="{FF2B5EF4-FFF2-40B4-BE49-F238E27FC236}">
                <a16:creationId xmlns:a16="http://schemas.microsoft.com/office/drawing/2014/main" id="{5199A38C-3D54-3D51-DE6F-FA006615BECF}"/>
              </a:ext>
            </a:extLst>
          </p:cNvPr>
          <p:cNvGrpSpPr/>
          <p:nvPr/>
        </p:nvGrpSpPr>
        <p:grpSpPr>
          <a:xfrm rot="5400000">
            <a:off x="142103" y="1997610"/>
            <a:ext cx="915818" cy="55498"/>
            <a:chOff x="2291502" y="2065290"/>
            <a:chExt cx="13370400" cy="371400"/>
          </a:xfrm>
        </p:grpSpPr>
        <p:cxnSp>
          <p:nvCxnSpPr>
            <p:cNvPr id="28" name="Google Shape;846;g3411a508f77_0_198">
              <a:extLst>
                <a:ext uri="{FF2B5EF4-FFF2-40B4-BE49-F238E27FC236}">
                  <a16:creationId xmlns:a16="http://schemas.microsoft.com/office/drawing/2014/main" id="{A29A9B6A-B472-A9A9-0DE8-399DB829040B}"/>
                </a:ext>
              </a:extLst>
            </p:cNvPr>
            <p:cNvCxnSpPr/>
            <p:nvPr/>
          </p:nvCxnSpPr>
          <p:spPr>
            <a:xfrm rot="10800000" flipH="1">
              <a:off x="2291502" y="2249337"/>
              <a:ext cx="13370400" cy="15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" name="Google Shape;847;g3411a508f77_0_198">
              <a:extLst>
                <a:ext uri="{FF2B5EF4-FFF2-40B4-BE49-F238E27FC236}">
                  <a16:creationId xmlns:a16="http://schemas.microsoft.com/office/drawing/2014/main" id="{BC7328D4-0BEA-6002-B982-ED331987A52B}"/>
                </a:ext>
              </a:extLst>
            </p:cNvPr>
            <p:cNvSpPr/>
            <p:nvPr/>
          </p:nvSpPr>
          <p:spPr>
            <a:xfrm>
              <a:off x="2759015" y="2065290"/>
              <a:ext cx="371400" cy="371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0" tIns="68569" rIns="0" bIns="68569" anchor="ctr" anchorCtr="0">
              <a:noAutofit/>
            </a:bodyPr>
            <a:lstStyle/>
            <a:p>
              <a:pPr algn="ctr" defTabSz="914378">
                <a:buClr>
                  <a:srgbClr val="000000"/>
                </a:buClr>
                <a:buSzPts val="1800"/>
              </a:pPr>
              <a:r>
                <a:rPr lang="pt-BR" sz="1350" b="1" kern="0" dirty="0">
                  <a:solidFill>
                    <a:srgbClr val="F9DA21"/>
                  </a:solidFill>
                  <a:latin typeface="Fira Sans"/>
                  <a:ea typeface="Fira Sans"/>
                  <a:cs typeface="Fira Sans"/>
                  <a:sym typeface="Fira Sans"/>
                </a:rPr>
                <a:t>&gt;</a:t>
              </a:r>
              <a:endParaRPr sz="1350" kern="0" dirty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0" name="Google Shape;874;g3411a508f77_0_198">
            <a:extLst>
              <a:ext uri="{FF2B5EF4-FFF2-40B4-BE49-F238E27FC236}">
                <a16:creationId xmlns:a16="http://schemas.microsoft.com/office/drawing/2014/main" id="{F4E9E9FC-33AC-54D4-511A-1A57F9E50188}"/>
              </a:ext>
            </a:extLst>
          </p:cNvPr>
          <p:cNvSpPr/>
          <p:nvPr/>
        </p:nvSpPr>
        <p:spPr>
          <a:xfrm rot="5400000">
            <a:off x="512929" y="1938286"/>
            <a:ext cx="192825" cy="216675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0" tIns="68569" rIns="0" bIns="68569" anchor="ctr" anchorCtr="0">
            <a:noAutofit/>
          </a:bodyPr>
          <a:lstStyle/>
          <a:p>
            <a:pPr algn="ctr" defTabSz="914378">
              <a:buClr>
                <a:srgbClr val="000000"/>
              </a:buClr>
              <a:buSzPts val="1800"/>
            </a:pPr>
            <a:r>
              <a:rPr lang="pt-BR" sz="1350" b="1" kern="0" dirty="0">
                <a:solidFill>
                  <a:srgbClr val="F9DA21"/>
                </a:solidFill>
                <a:latin typeface="Fira Sans"/>
                <a:ea typeface="Fira Sans"/>
                <a:cs typeface="Fira Sans"/>
                <a:sym typeface="Fira Sans"/>
              </a:rPr>
              <a:t>&gt;</a:t>
            </a:r>
            <a:endParaRPr sz="1350" kern="0" dirty="0">
              <a:solidFill>
                <a:srgbClr val="F9DA2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" name="Chave Direita 30">
            <a:extLst>
              <a:ext uri="{FF2B5EF4-FFF2-40B4-BE49-F238E27FC236}">
                <a16:creationId xmlns:a16="http://schemas.microsoft.com/office/drawing/2014/main" id="{EF5FD025-B6BA-74F8-6689-2EC16E7FBA3D}"/>
              </a:ext>
            </a:extLst>
          </p:cNvPr>
          <p:cNvSpPr/>
          <p:nvPr/>
        </p:nvSpPr>
        <p:spPr>
          <a:xfrm>
            <a:off x="1146135" y="995694"/>
            <a:ext cx="194400" cy="54205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</a:pPr>
            <a:endParaRPr lang="pt-BR" sz="14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36A9C06-AE3C-4C27-345E-C3FBB8167872}"/>
              </a:ext>
            </a:extLst>
          </p:cNvPr>
          <p:cNvSpPr txBox="1"/>
          <p:nvPr/>
        </p:nvSpPr>
        <p:spPr>
          <a:xfrm>
            <a:off x="53640" y="4213769"/>
            <a:ext cx="10782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900" b="1" kern="0" dirty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Biofertilizante </a:t>
            </a:r>
            <a:endParaRPr lang="pt-BR" sz="900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3BE18C30-2B20-917F-ED2A-61948706A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456" y="999647"/>
            <a:ext cx="883695" cy="883695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32BC788F-DF28-AE6D-72BD-93A7B1F15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296" y="1515435"/>
            <a:ext cx="961700" cy="637023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1ACC8EE3-D728-5DC7-DA54-11C2DC5E74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8625" y="4188521"/>
            <a:ext cx="794421" cy="643335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90A63EA6-BF0F-F4F4-9DB9-BE9E43E8D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3771" y="1135767"/>
            <a:ext cx="599340" cy="603933"/>
          </a:xfrm>
          <a:prstGeom prst="rect">
            <a:avLst/>
          </a:prstGeom>
        </p:spPr>
      </p:pic>
      <p:sp>
        <p:nvSpPr>
          <p:cNvPr id="45" name="Google Shape;834;g3411a508f77_0_198">
            <a:extLst>
              <a:ext uri="{FF2B5EF4-FFF2-40B4-BE49-F238E27FC236}">
                <a16:creationId xmlns:a16="http://schemas.microsoft.com/office/drawing/2014/main" id="{577AB8DA-607D-3B1F-7BEF-F26322D140A1}"/>
              </a:ext>
            </a:extLst>
          </p:cNvPr>
          <p:cNvSpPr/>
          <p:nvPr/>
        </p:nvSpPr>
        <p:spPr>
          <a:xfrm>
            <a:off x="2825884" y="3607629"/>
            <a:ext cx="1723716" cy="311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SEM USO DE ÁGUA!</a:t>
            </a:r>
            <a:endParaRPr sz="12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3D9BC79-1C11-2BB8-ABD7-B74AFB43001F}"/>
              </a:ext>
            </a:extLst>
          </p:cNvPr>
          <p:cNvSpPr txBox="1"/>
          <p:nvPr/>
        </p:nvSpPr>
        <p:spPr>
          <a:xfrm>
            <a:off x="3409997" y="925092"/>
            <a:ext cx="193851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0070C0"/>
                </a:solidFill>
                <a:cs typeface="Arial" panose="020B0604020202020204" pitchFamily="34" charset="0"/>
              </a:rPr>
              <a:t>RSU BR: </a:t>
            </a:r>
            <a:r>
              <a:rPr lang="pt-BR" sz="1000" b="1" dirty="0">
                <a:solidFill>
                  <a:srgbClr val="FF0000"/>
                </a:solidFill>
                <a:cs typeface="Arial" panose="020B0604020202020204" pitchFamily="34" charset="0"/>
              </a:rPr>
              <a:t>45% orgânico</a:t>
            </a:r>
          </a:p>
          <a:p>
            <a:r>
              <a:rPr lang="pt-BR" sz="1000" b="1" dirty="0">
                <a:solidFill>
                  <a:srgbClr val="0070C0"/>
                </a:solidFill>
                <a:cs typeface="Arial" panose="020B0604020202020204" pitchFamily="34" charset="0"/>
              </a:rPr>
              <a:t>BR 2024: </a:t>
            </a:r>
            <a:r>
              <a:rPr lang="pt-BR" sz="1000" b="1" dirty="0">
                <a:solidFill>
                  <a:srgbClr val="FF0000"/>
                </a:solidFill>
                <a:cs typeface="Arial" panose="020B0604020202020204" pitchFamily="34" charset="0"/>
              </a:rPr>
              <a:t>36,6 milhões de </a:t>
            </a:r>
            <a:r>
              <a:rPr lang="pt-BR" sz="1000" b="1" dirty="0" err="1">
                <a:solidFill>
                  <a:srgbClr val="FF0000"/>
                </a:solidFill>
                <a:cs typeface="Arial" panose="020B0604020202020204" pitchFamily="34" charset="0"/>
              </a:rPr>
              <a:t>ton</a:t>
            </a:r>
            <a:endParaRPr lang="pt-BR" sz="1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pt-BR" sz="1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pt-BR" sz="1000" b="1" u="sng" dirty="0">
                <a:solidFill>
                  <a:srgbClr val="0070C0"/>
                </a:solidFill>
                <a:cs typeface="Arial" panose="020B0604020202020204" pitchFamily="34" charset="0"/>
              </a:rPr>
              <a:t>Resíduos alimentares BR</a:t>
            </a:r>
            <a:endParaRPr lang="pt-BR" sz="10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r>
              <a:rPr lang="pt-BR" sz="1000" b="1" dirty="0">
                <a:solidFill>
                  <a:srgbClr val="FF0000"/>
                </a:solidFill>
                <a:cs typeface="Arial" panose="020B0604020202020204" pitchFamily="34" charset="0"/>
              </a:rPr>
              <a:t>500 g por pessoa / dia</a:t>
            </a:r>
          </a:p>
          <a:p>
            <a:r>
              <a:rPr lang="pt-BR" sz="1000" b="1" dirty="0">
                <a:solidFill>
                  <a:srgbClr val="FF0000"/>
                </a:solidFill>
                <a:cs typeface="Arial" panose="020B0604020202020204" pitchFamily="34" charset="0"/>
              </a:rPr>
              <a:t>4,2 bi Nm</a:t>
            </a:r>
            <a:r>
              <a:rPr lang="pt-BR" sz="1000" b="1" baseline="30000" dirty="0">
                <a:solidFill>
                  <a:srgbClr val="FF0000"/>
                </a:solidFill>
                <a:cs typeface="Arial" panose="020B0604020202020204" pitchFamily="34" charset="0"/>
              </a:rPr>
              <a:t>3</a:t>
            </a:r>
            <a:r>
              <a:rPr lang="pt-BR" sz="1000" b="1" dirty="0">
                <a:solidFill>
                  <a:srgbClr val="FF0000"/>
                </a:solidFill>
                <a:cs typeface="Arial" panose="020B0604020202020204" pitchFamily="34" charset="0"/>
              </a:rPr>
              <a:t>/ano biogás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961F205C-440E-88F8-BE64-A35F5B355F7A}"/>
              </a:ext>
            </a:extLst>
          </p:cNvPr>
          <p:cNvSpPr txBox="1"/>
          <p:nvPr/>
        </p:nvSpPr>
        <p:spPr>
          <a:xfrm>
            <a:off x="-57299" y="4960158"/>
            <a:ext cx="9100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kern="0" dirty="0">
                <a:solidFill>
                  <a:srgbClr val="0033A2"/>
                </a:solidFill>
                <a:effectLst/>
                <a:latin typeface="+mj-lt"/>
                <a:ea typeface="Aptos" panose="020B0004020202020204" pitchFamily="34" charset="0"/>
                <a:hlinkClick r:id="rId9"/>
              </a:rPr>
              <a:t>https://horizons.carrefour.com/sustainability/cybercook-a-digital-solution-toreduce-food-waste-in-brazil</a:t>
            </a:r>
            <a:r>
              <a:rPr lang="en-US" sz="800" i="1" kern="0" dirty="0">
                <a:solidFill>
                  <a:srgbClr val="000000"/>
                </a:solidFill>
                <a:latin typeface="+mj-lt"/>
                <a:ea typeface="Aptos" panose="020B0004020202020204" pitchFamily="34" charset="0"/>
              </a:rPr>
              <a:t> </a:t>
            </a:r>
            <a:r>
              <a:rPr lang="en-US" sz="800" i="1" kern="0" dirty="0">
                <a:solidFill>
                  <a:srgbClr val="0070C0"/>
                </a:solidFill>
                <a:latin typeface="+mj-lt"/>
                <a:ea typeface="Aptos" panose="020B0004020202020204" pitchFamily="34" charset="0"/>
              </a:rPr>
              <a:t>/</a:t>
            </a:r>
            <a:r>
              <a:rPr lang="en-US" sz="800" kern="0" dirty="0">
                <a:solidFill>
                  <a:srgbClr val="0070C0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r>
              <a:rPr lang="en-US" sz="800" i="1" u="sng" dirty="0">
                <a:latin typeface="+mj-lt"/>
                <a:hlinkClick r:id="rId10"/>
              </a:rPr>
              <a:t>https://doi.org/10.1177/0734242X19836710</a:t>
            </a:r>
            <a:r>
              <a:rPr lang="en-US" sz="800" dirty="0">
                <a:latin typeface="+mj-lt"/>
              </a:rPr>
              <a:t>.</a:t>
            </a:r>
            <a:endParaRPr lang="en-US" sz="800" kern="0" dirty="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</a:endParaRPr>
          </a:p>
          <a:p>
            <a:r>
              <a:rPr lang="en-US" sz="800" kern="0" dirty="0">
                <a:solidFill>
                  <a:srgbClr val="000000"/>
                </a:solidFill>
                <a:effectLst/>
                <a:latin typeface="+mj-lt"/>
                <a:ea typeface="Aptos" panose="020B0004020202020204" pitchFamily="34" charset="0"/>
              </a:rPr>
              <a:t> </a:t>
            </a:r>
            <a:endParaRPr lang="pt-BR" sz="800" dirty="0">
              <a:latin typeface="+mj-lt"/>
            </a:endParaRPr>
          </a:p>
        </p:txBody>
      </p:sp>
      <p:pic>
        <p:nvPicPr>
          <p:cNvPr id="50" name="Google Shape;835;g3411a508f77_0_198" descr="Voluntariado – Copel Sustentabilidade">
            <a:extLst>
              <a:ext uri="{FF2B5EF4-FFF2-40B4-BE49-F238E27FC236}">
                <a16:creationId xmlns:a16="http://schemas.microsoft.com/office/drawing/2014/main" id="{82AE51A4-4534-BFB3-2062-DF3483FAED9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9525" t="10748" r="21017" b="18769"/>
          <a:stretch/>
        </p:blipFill>
        <p:spPr>
          <a:xfrm>
            <a:off x="5621547" y="27049"/>
            <a:ext cx="430911" cy="43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836;g3411a508f77_0_198" descr="Empresa – Gas Fututro">
            <a:extLst>
              <a:ext uri="{FF2B5EF4-FFF2-40B4-BE49-F238E27FC236}">
                <a16:creationId xmlns:a16="http://schemas.microsoft.com/office/drawing/2014/main" id="{980ECB26-41F8-C80F-83E9-753A975EBEE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74229" y="27049"/>
            <a:ext cx="700951" cy="43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627F3220-95BA-0233-29F4-5C70E6833A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25" y="7257"/>
            <a:ext cx="700951" cy="46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A0852093-2C5E-1813-67D4-C7CE709626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60933" y="83583"/>
            <a:ext cx="1040800" cy="297769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B5E56616-0754-09F0-2F3B-C5FC80950E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11465" y="93572"/>
            <a:ext cx="1220048" cy="2877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4C62B-AB83-9F71-D335-56E2D258B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4;g3411a508f77_0_198">
            <a:extLst>
              <a:ext uri="{FF2B5EF4-FFF2-40B4-BE49-F238E27FC236}">
                <a16:creationId xmlns:a16="http://schemas.microsoft.com/office/drawing/2014/main" id="{4EFCB745-048A-1F92-C252-61272ABDC778}"/>
              </a:ext>
            </a:extLst>
          </p:cNvPr>
          <p:cNvSpPr/>
          <p:nvPr/>
        </p:nvSpPr>
        <p:spPr>
          <a:xfrm>
            <a:off x="126309" y="85197"/>
            <a:ext cx="4946810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13" tIns="90713" rIns="90713" bIns="90713" anchor="t" anchorCtr="0">
            <a:noAutofit/>
          </a:bodyPr>
          <a:lstStyle/>
          <a:p>
            <a:pPr defTabSz="914378">
              <a:lnSpc>
                <a:spcPct val="115000"/>
              </a:lnSpc>
              <a:defRPr/>
            </a:pPr>
            <a:r>
              <a:rPr lang="pt-BR" sz="2100" dirty="0">
                <a:solidFill>
                  <a:srgbClr val="38702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Implantação do Projeto – B2H2</a:t>
            </a:r>
            <a:endParaRPr lang="pt-BR" sz="2100" dirty="0">
              <a:solidFill>
                <a:prstClr val="black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" name="Imagem 3" descr="Uma imagem contendo ao ar livre, edifício, caminhão, casa&#10;&#10;O conteúdo gerado por IA pode estar incorreto.">
            <a:extLst>
              <a:ext uri="{FF2B5EF4-FFF2-40B4-BE49-F238E27FC236}">
                <a16:creationId xmlns:a16="http://schemas.microsoft.com/office/drawing/2014/main" id="{C8A395D3-88E2-F1FE-D209-820FD0B17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119" y="951291"/>
            <a:ext cx="3298981" cy="1855677"/>
          </a:xfrm>
          <a:prstGeom prst="rect">
            <a:avLst/>
          </a:prstGeom>
        </p:spPr>
      </p:pic>
      <p:pic>
        <p:nvPicPr>
          <p:cNvPr id="12" name="Imagem 11" descr="Casa em construção&#10;&#10;O conteúdo gerado por IA pode estar incorreto.">
            <a:extLst>
              <a:ext uri="{FF2B5EF4-FFF2-40B4-BE49-F238E27FC236}">
                <a16:creationId xmlns:a16="http://schemas.microsoft.com/office/drawing/2014/main" id="{BCD510D0-D6DA-9228-3C8D-185F2B061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53" y="886201"/>
            <a:ext cx="3484179" cy="1959851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9CE96336-7120-46A1-A06B-FEC9FD1620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" name="Imagem 15" descr="Uma imagem contendo grama, ao ar livre, caminhão, edifício&#10;&#10;O conteúdo gerado por IA pode estar incorreto.">
            <a:extLst>
              <a:ext uri="{FF2B5EF4-FFF2-40B4-BE49-F238E27FC236}">
                <a16:creationId xmlns:a16="http://schemas.microsoft.com/office/drawing/2014/main" id="{D216673F-FD6A-306C-9AF7-0CB22980A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09" y="3044513"/>
            <a:ext cx="3713402" cy="1959851"/>
          </a:xfrm>
          <a:prstGeom prst="rect">
            <a:avLst/>
          </a:prstGeom>
        </p:spPr>
      </p:pic>
      <p:pic>
        <p:nvPicPr>
          <p:cNvPr id="19" name="Imagem 18" descr="Uma imagem contendo edifício, grama, verde, velho&#10;&#10;O conteúdo gerado por IA pode estar incorreto.">
            <a:extLst>
              <a:ext uri="{FF2B5EF4-FFF2-40B4-BE49-F238E27FC236}">
                <a16:creationId xmlns:a16="http://schemas.microsoft.com/office/drawing/2014/main" id="{C0DA3013-73D2-BACC-229C-43478EBC6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677" y="3044512"/>
            <a:ext cx="3516013" cy="1959852"/>
          </a:xfrm>
          <a:prstGeom prst="rect">
            <a:avLst/>
          </a:prstGeom>
        </p:spPr>
      </p:pic>
      <p:pic>
        <p:nvPicPr>
          <p:cNvPr id="6" name="Imagem 5" descr="Código QR&#10;&#10;O conteúdo gerado por IA pode estar incorreto.">
            <a:extLst>
              <a:ext uri="{FF2B5EF4-FFF2-40B4-BE49-F238E27FC236}">
                <a16:creationId xmlns:a16="http://schemas.microsoft.com/office/drawing/2014/main" id="{2FE3D31C-2CD0-BD57-D627-7E562AD10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403" y="3315847"/>
            <a:ext cx="1108581" cy="1447943"/>
          </a:xfrm>
          <a:prstGeom prst="rect">
            <a:avLst/>
          </a:prstGeom>
        </p:spPr>
      </p:pic>
      <p:pic>
        <p:nvPicPr>
          <p:cNvPr id="3" name="Google Shape;835;g3411a508f77_0_198" descr="Voluntariado – Copel Sustentabilidade">
            <a:extLst>
              <a:ext uri="{FF2B5EF4-FFF2-40B4-BE49-F238E27FC236}">
                <a16:creationId xmlns:a16="http://schemas.microsoft.com/office/drawing/2014/main" id="{001B8003-7E6E-B27F-D740-9F84E53A551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9525" t="10748" r="21017" b="18769"/>
          <a:stretch/>
        </p:blipFill>
        <p:spPr>
          <a:xfrm>
            <a:off x="5621547" y="27049"/>
            <a:ext cx="430911" cy="43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36;g3411a508f77_0_198" descr="Empresa – Gas Fututro">
            <a:extLst>
              <a:ext uri="{FF2B5EF4-FFF2-40B4-BE49-F238E27FC236}">
                <a16:creationId xmlns:a16="http://schemas.microsoft.com/office/drawing/2014/main" id="{5C2C7447-59A1-9A84-0FE7-EAA86E33E9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74229" y="27049"/>
            <a:ext cx="700951" cy="43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814A33F-5FA0-C36C-2721-8EBFE009E3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25" y="7257"/>
            <a:ext cx="700951" cy="46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A1801AE-AAD6-28C4-6794-38F49B97A4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0933" y="83583"/>
            <a:ext cx="1040800" cy="29776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5AF7598-F6A1-28BC-FE64-B2D10BAFA6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1465" y="93572"/>
            <a:ext cx="1220048" cy="2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68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97561-9453-8BDE-4F54-E219152C9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4;g3411a508f77_0_198">
            <a:extLst>
              <a:ext uri="{FF2B5EF4-FFF2-40B4-BE49-F238E27FC236}">
                <a16:creationId xmlns:a16="http://schemas.microsoft.com/office/drawing/2014/main" id="{B66CB650-FDDB-B8BF-5638-E67C6708433A}"/>
              </a:ext>
            </a:extLst>
          </p:cNvPr>
          <p:cNvSpPr/>
          <p:nvPr/>
        </p:nvSpPr>
        <p:spPr>
          <a:xfrm>
            <a:off x="126309" y="39477"/>
            <a:ext cx="7577654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13" tIns="90713" rIns="90713" bIns="90713" anchor="t" anchorCtr="0">
            <a:noAutofit/>
          </a:bodyPr>
          <a:lstStyle/>
          <a:p>
            <a:pPr defTabSz="914378">
              <a:lnSpc>
                <a:spcPct val="115000"/>
              </a:lnSpc>
              <a:defRPr/>
            </a:pPr>
            <a:r>
              <a:rPr lang="pt-BR" sz="2100" dirty="0">
                <a:solidFill>
                  <a:srgbClr val="38702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Parceiros e patrocinadores – Projeto B2H2</a:t>
            </a:r>
            <a:endParaRPr sz="2100" dirty="0">
              <a:solidFill>
                <a:prstClr val="black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832592C2-8420-6912-76A2-64431CCB8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97" y="1673622"/>
            <a:ext cx="1129554" cy="112955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6A5ACA-3890-4330-6B8D-717F49F99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933" y="586202"/>
            <a:ext cx="4864133" cy="9515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E4BD40F-B533-B1A9-E07A-D374B6E2C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08" y="1655469"/>
            <a:ext cx="1752600" cy="116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FD89039-FC5C-33F8-2FB3-0535EEA81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3446" y="1706003"/>
            <a:ext cx="1948791" cy="459673"/>
          </a:xfrm>
          <a:prstGeom prst="rect">
            <a:avLst/>
          </a:prstGeom>
        </p:spPr>
      </p:pic>
      <p:pic>
        <p:nvPicPr>
          <p:cNvPr id="13" name="Google Shape;389;p9" descr="Empresa – Gas Fututro">
            <a:extLst>
              <a:ext uri="{FF2B5EF4-FFF2-40B4-BE49-F238E27FC236}">
                <a16:creationId xmlns:a16="http://schemas.microsoft.com/office/drawing/2014/main" id="{1885EA69-E137-8E7F-5DB2-83826F7542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1736" y="1705819"/>
            <a:ext cx="1638829" cy="106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CCD0E19-DAC6-3610-34D5-4BDB406E9F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5638" y="2252357"/>
            <a:ext cx="1933281" cy="55310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B4312F0-8E2D-40B7-5F16-34A0BCACF2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02" y="3219979"/>
            <a:ext cx="1316631" cy="61935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3CDE498-D783-CCD6-51BB-21C30F7CC6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65036" y="3325037"/>
            <a:ext cx="1625258" cy="443627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C705E46E-6784-8A26-5AD0-A2FE90AEA1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2396" y="3239255"/>
            <a:ext cx="1172511" cy="591394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257ABC7F-82C0-2983-31EC-2B15CCC1AF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4223" y="3348482"/>
            <a:ext cx="1827140" cy="384457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03F52D49-7F9F-AB90-B85B-4FF49755D3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47791" y="3152780"/>
            <a:ext cx="1403752" cy="306145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3521D7F6-C7E0-CBEF-128C-BADCB5F0DD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61497" y="3371223"/>
            <a:ext cx="1559745" cy="338271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1B9CF827-E4C7-7B83-A220-BEB73EE4B5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3963" y="3572236"/>
            <a:ext cx="1293010" cy="36413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35177E9-F47E-6121-CF27-DE0A8D7084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42052" y="4307738"/>
            <a:ext cx="888495" cy="5538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F3ED41C-35AC-9400-4027-EF2AD7BA33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839" y="4307738"/>
            <a:ext cx="1549289" cy="6818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C042C34-970E-5020-7820-1E83A2A3B8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20896" y="4212745"/>
            <a:ext cx="888495" cy="846153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C098A990-FC5C-EF60-4C64-E042DA723C7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34" y="4293438"/>
            <a:ext cx="1377475" cy="66466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322771C-F434-6CD3-328A-65CB19EF63E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64198" y="4191573"/>
            <a:ext cx="888495" cy="88849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5EAB322-7B2E-EC72-2D14-3E689050863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41525" y="4240635"/>
            <a:ext cx="787187" cy="787187"/>
          </a:xfrm>
          <a:prstGeom prst="rect">
            <a:avLst/>
          </a:prstGeom>
        </p:spPr>
      </p:pic>
      <p:pic>
        <p:nvPicPr>
          <p:cNvPr id="16" name="Imagem 1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724D87C1-8695-CD4E-D743-3D4452D2F7C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19544" y="3921848"/>
            <a:ext cx="1328143" cy="1328143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BD6FAD72-E58D-1289-9DBA-0A68936B370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73825" y="4307738"/>
            <a:ext cx="1020121" cy="65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4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F2E73-F7A2-6A75-C730-05B647008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9C09246-1FBF-5F68-CB40-654975B8D713}"/>
              </a:ext>
            </a:extLst>
          </p:cNvPr>
          <p:cNvGraphicFramePr>
            <a:graphicFrameLocks noGrp="1"/>
          </p:cNvGraphicFramePr>
          <p:nvPr/>
        </p:nvGraphicFramePr>
        <p:xfrm>
          <a:off x="105289" y="1322252"/>
          <a:ext cx="3989762" cy="1796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583">
                  <a:extLst>
                    <a:ext uri="{9D8B030D-6E8A-4147-A177-3AD203B41FA5}">
                      <a16:colId xmlns:a16="http://schemas.microsoft.com/office/drawing/2014/main" val="3301961166"/>
                    </a:ext>
                  </a:extLst>
                </a:gridCol>
                <a:gridCol w="1303283">
                  <a:extLst>
                    <a:ext uri="{9D8B030D-6E8A-4147-A177-3AD203B41FA5}">
                      <a16:colId xmlns:a16="http://schemas.microsoft.com/office/drawing/2014/main" val="762730324"/>
                    </a:ext>
                  </a:extLst>
                </a:gridCol>
                <a:gridCol w="1418896">
                  <a:extLst>
                    <a:ext uri="{9D8B030D-6E8A-4147-A177-3AD203B41FA5}">
                      <a16:colId xmlns:a16="http://schemas.microsoft.com/office/drawing/2014/main" val="2620372245"/>
                    </a:ext>
                  </a:extLst>
                </a:gridCol>
              </a:tblGrid>
              <a:tr h="2840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Vazão de biogás (m³/h)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Produção de H2 (</a:t>
                      </a:r>
                      <a:r>
                        <a:rPr lang="pt-BR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</a:t>
                      </a: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/ano)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Preço de Custo H2 ($/kg)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extLst>
                  <a:ext uri="{0D108BD9-81ED-4DB2-BD59-A6C34878D82A}">
                    <a16:rowId xmlns:a16="http://schemas.microsoft.com/office/drawing/2014/main" val="857978691"/>
                  </a:ext>
                </a:extLst>
              </a:tr>
              <a:tr h="2840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790.07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extLst>
                  <a:ext uri="{0D108BD9-81ED-4DB2-BD59-A6C34878D82A}">
                    <a16:rowId xmlns:a16="http://schemas.microsoft.com/office/drawing/2014/main" val="776873004"/>
                  </a:ext>
                </a:extLst>
              </a:tr>
              <a:tr h="2840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82.40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extLst>
                  <a:ext uri="{0D108BD9-81ED-4DB2-BD59-A6C34878D82A}">
                    <a16:rowId xmlns:a16="http://schemas.microsoft.com/office/drawing/2014/main" val="1162075637"/>
                  </a:ext>
                </a:extLst>
              </a:tr>
              <a:tr h="2840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221,5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11.29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extLst>
                  <a:ext uri="{0D108BD9-81ED-4DB2-BD59-A6C34878D82A}">
                    <a16:rowId xmlns:a16="http://schemas.microsoft.com/office/drawing/2014/main" val="2070359489"/>
                  </a:ext>
                </a:extLst>
              </a:tr>
              <a:tr h="2840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pt-BR" sz="12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2.214</a:t>
                      </a:r>
                      <a:endParaRPr lang="pt-BR" sz="12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4.05 </a:t>
                      </a:r>
                      <a:endParaRPr lang="pt-BR" sz="12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extLst>
                  <a:ext uri="{0D108BD9-81ED-4DB2-BD59-A6C34878D82A}">
                    <a16:rowId xmlns:a16="http://schemas.microsoft.com/office/drawing/2014/main" val="3697739931"/>
                  </a:ext>
                </a:extLst>
              </a:tr>
              <a:tr h="2840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4.429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2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3.67 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934" marR="9934" marT="9934" marB="0" anchor="ctr"/>
                </a:tc>
                <a:extLst>
                  <a:ext uri="{0D108BD9-81ED-4DB2-BD59-A6C34878D82A}">
                    <a16:rowId xmlns:a16="http://schemas.microsoft.com/office/drawing/2014/main" val="2491586579"/>
                  </a:ext>
                </a:extLst>
              </a:tr>
            </a:tbl>
          </a:graphicData>
        </a:graphic>
      </p:graphicFrame>
      <p:sp>
        <p:nvSpPr>
          <p:cNvPr id="3" name="Google Shape;834;g3411a508f77_0_198">
            <a:extLst>
              <a:ext uri="{FF2B5EF4-FFF2-40B4-BE49-F238E27FC236}">
                <a16:creationId xmlns:a16="http://schemas.microsoft.com/office/drawing/2014/main" id="{16DF8FF1-C3FF-B93D-95D2-5B11EFE2D03C}"/>
              </a:ext>
            </a:extLst>
          </p:cNvPr>
          <p:cNvSpPr/>
          <p:nvPr/>
        </p:nvSpPr>
        <p:spPr>
          <a:xfrm>
            <a:off x="4184580" y="925209"/>
            <a:ext cx="4889789" cy="979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4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Software de simulação de processos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Projeções envolvendo ampliação de escala</a:t>
            </a:r>
          </a:p>
          <a:p>
            <a:pPr marL="285750" marR="0" lvl="0" indent="-28575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Estudos econômicos preliminares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834;g3411a508f77_0_198">
            <a:extLst>
              <a:ext uri="{FF2B5EF4-FFF2-40B4-BE49-F238E27FC236}">
                <a16:creationId xmlns:a16="http://schemas.microsoft.com/office/drawing/2014/main" id="{684F407B-2512-C5C6-8257-34FEC383D18D}"/>
              </a:ext>
            </a:extLst>
          </p:cNvPr>
          <p:cNvSpPr/>
          <p:nvPr/>
        </p:nvSpPr>
        <p:spPr>
          <a:xfrm>
            <a:off x="985521" y="3729047"/>
            <a:ext cx="2092960" cy="706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Projeção baseada em dados atuais de u</a:t>
            </a:r>
            <a:r>
              <a:rPr kumimoji="0" lang="pt-BR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planta piloto</a:t>
            </a: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707B3D5B-AD36-1066-4D2A-9343EEDB1BC0}"/>
              </a:ext>
            </a:extLst>
          </p:cNvPr>
          <p:cNvSpPr/>
          <p:nvPr/>
        </p:nvSpPr>
        <p:spPr>
          <a:xfrm>
            <a:off x="1905726" y="3293271"/>
            <a:ext cx="238456" cy="34173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72E27DC-BB41-5F06-962C-9AB9CEC79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568" y="2220269"/>
            <a:ext cx="4712291" cy="275953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27ADE82-2C54-61FA-B459-731B2241043C}"/>
              </a:ext>
            </a:extLst>
          </p:cNvPr>
          <p:cNvSpPr txBox="1"/>
          <p:nvPr/>
        </p:nvSpPr>
        <p:spPr>
          <a:xfrm>
            <a:off x="5577840" y="2513340"/>
            <a:ext cx="2804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Sem integração energética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Sem otimização do processo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9C91731-0AA0-1E37-4C39-AE3FAF13368E}"/>
              </a:ext>
            </a:extLst>
          </p:cNvPr>
          <p:cNvSpPr txBox="1"/>
          <p:nvPr/>
        </p:nvSpPr>
        <p:spPr>
          <a:xfrm>
            <a:off x="6849675" y="4158269"/>
            <a:ext cx="11970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US$3.86 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2654CE98-C3F5-F567-F9EA-ED911C009B18}"/>
              </a:ext>
            </a:extLst>
          </p:cNvPr>
          <p:cNvCxnSpPr>
            <a:cxnSpLocks/>
          </p:cNvCxnSpPr>
          <p:nvPr/>
        </p:nvCxnSpPr>
        <p:spPr>
          <a:xfrm>
            <a:off x="6844938" y="4320903"/>
            <a:ext cx="25690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A116E439-EE09-D1A2-F45B-1D17E90FF803}"/>
              </a:ext>
            </a:extLst>
          </p:cNvPr>
          <p:cNvCxnSpPr>
            <a:cxnSpLocks/>
          </p:cNvCxnSpPr>
          <p:nvPr/>
        </p:nvCxnSpPr>
        <p:spPr>
          <a:xfrm>
            <a:off x="7799978" y="4313646"/>
            <a:ext cx="25690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844;g3411a508f77_0_198">
            <a:extLst>
              <a:ext uri="{FF2B5EF4-FFF2-40B4-BE49-F238E27FC236}">
                <a16:creationId xmlns:a16="http://schemas.microsoft.com/office/drawing/2014/main" id="{DFFE900F-71C4-53D9-EDE8-C31A16B3A41D}"/>
              </a:ext>
            </a:extLst>
          </p:cNvPr>
          <p:cNvSpPr/>
          <p:nvPr/>
        </p:nvSpPr>
        <p:spPr>
          <a:xfrm>
            <a:off x="126309" y="39477"/>
            <a:ext cx="7577654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13" tIns="90713" rIns="90713" bIns="90713" anchor="t" anchorCtr="0">
            <a:noAutofit/>
          </a:bodyPr>
          <a:lstStyle/>
          <a:p>
            <a:pPr defTabSz="914378">
              <a:lnSpc>
                <a:spcPct val="115000"/>
              </a:lnSpc>
              <a:defRPr/>
            </a:pPr>
            <a:r>
              <a:rPr lang="pt-BR" sz="2100" dirty="0">
                <a:solidFill>
                  <a:srgbClr val="38702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Projeção – Escala e Estimativa de Custo</a:t>
            </a:r>
            <a:endParaRPr sz="2100" dirty="0">
              <a:solidFill>
                <a:prstClr val="black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141121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050FBC1-CC5F-5AA9-0A77-5A095F4DA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" y="697178"/>
            <a:ext cx="939966" cy="37324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A3707E-289D-B332-D867-E723FB559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3" y="89413"/>
            <a:ext cx="818275" cy="5443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44;g3411a508f77_0_198">
            <a:extLst>
              <a:ext uri="{FF2B5EF4-FFF2-40B4-BE49-F238E27FC236}">
                <a16:creationId xmlns:a16="http://schemas.microsoft.com/office/drawing/2014/main" id="{CA86F7CE-45C9-5B5D-02B5-994D040B88F8}"/>
              </a:ext>
            </a:extLst>
          </p:cNvPr>
          <p:cNvSpPr/>
          <p:nvPr/>
        </p:nvSpPr>
        <p:spPr>
          <a:xfrm>
            <a:off x="1791408" y="91936"/>
            <a:ext cx="5718246" cy="5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13" tIns="90713" rIns="90713" bIns="90713" anchor="t" anchorCtr="0">
            <a:noAutofit/>
          </a:bodyPr>
          <a:lstStyle/>
          <a:p>
            <a:pPr algn="ctr" defTabSz="914378">
              <a:lnSpc>
                <a:spcPct val="115000"/>
              </a:lnSpc>
              <a:defRPr/>
            </a:pPr>
            <a:r>
              <a:rPr lang="pt-BR" sz="2100" dirty="0">
                <a:solidFill>
                  <a:srgbClr val="387025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Análise do Ciclo de Vida (ACV)</a:t>
            </a:r>
            <a:endParaRPr sz="2100" dirty="0">
              <a:solidFill>
                <a:prstClr val="black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3" name="Google Shape;834;g3411a508f77_0_198">
            <a:extLst>
              <a:ext uri="{FF2B5EF4-FFF2-40B4-BE49-F238E27FC236}">
                <a16:creationId xmlns:a16="http://schemas.microsoft.com/office/drawing/2014/main" id="{A539100A-CBAA-12BC-90B6-33E98EC2A88A}"/>
              </a:ext>
            </a:extLst>
          </p:cNvPr>
          <p:cNvSpPr/>
          <p:nvPr/>
        </p:nvSpPr>
        <p:spPr>
          <a:xfrm>
            <a:off x="6603718" y="4118312"/>
            <a:ext cx="1837884" cy="27799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200" b="1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Captura do CO</a:t>
            </a:r>
            <a:r>
              <a:rPr lang="pt-BR" sz="1200" b="1" kern="0" baseline="-250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2</a:t>
            </a:r>
            <a:endParaRPr sz="1200" b="1" kern="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DEF43967-A705-4F48-1490-F36C59F50F27}"/>
              </a:ext>
            </a:extLst>
          </p:cNvPr>
          <p:cNvSpPr txBox="1"/>
          <p:nvPr/>
        </p:nvSpPr>
        <p:spPr>
          <a:xfrm>
            <a:off x="72360" y="4547798"/>
            <a:ext cx="863621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/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Dissertação de Mestrado: 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Avaliação do ciclo de vida do hidrogênio de baixa emissão de carbono produzido por reforma a seco do biogás</a:t>
            </a:r>
          </a:p>
          <a:p>
            <a:pPr defTabSz="457200"/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  <a:sym typeface="Yeseva One"/>
              </a:rPr>
              <a:t>Programa de Pós-Graduação em Engenharia e Tecnologia Ambiental / </a:t>
            </a:r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  <a:sym typeface="Yeseva One"/>
              </a:rPr>
              <a:t>PPGETA - UFPR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  <a:sym typeface="Yeseva One"/>
              </a:rPr>
              <a:t> (2025)</a:t>
            </a:r>
          </a:p>
          <a:p>
            <a:pPr defTabSz="457200"/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Mestranda: 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Ana Bárbara Zanella</a:t>
            </a:r>
          </a:p>
          <a:p>
            <a:pPr defTabSz="457200"/>
            <a:r>
              <a:rPr lang="pt-BR" sz="900" b="1" dirty="0">
                <a:latin typeface="Arial" panose="020B0604020202020204" pitchFamily="34" charset="0"/>
                <a:cs typeface="Arial" panose="020B0604020202020204" pitchFamily="34" charset="0"/>
              </a:rPr>
              <a:t>Orientador: </a:t>
            </a:r>
            <a:r>
              <a:rPr lang="pt-BR" sz="900" dirty="0">
                <a:latin typeface="Arial" panose="020B0604020202020204" pitchFamily="34" charset="0"/>
                <a:cs typeface="Arial" panose="020B0604020202020204" pitchFamily="34" charset="0"/>
              </a:rPr>
              <a:t>Helton José Alves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9050F80-77A1-6C5F-1D67-0A64F2F7D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638" y="888996"/>
            <a:ext cx="4715889" cy="3151171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2247D70-8590-79B1-769B-B68E4ECEBE3F}"/>
              </a:ext>
            </a:extLst>
          </p:cNvPr>
          <p:cNvSpPr/>
          <p:nvPr/>
        </p:nvSpPr>
        <p:spPr>
          <a:xfrm>
            <a:off x="5116286" y="3214916"/>
            <a:ext cx="820057" cy="743741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Baixo 21">
            <a:extLst>
              <a:ext uri="{FF2B5EF4-FFF2-40B4-BE49-F238E27FC236}">
                <a16:creationId xmlns:a16="http://schemas.microsoft.com/office/drawing/2014/main" id="{82B228AD-7E7D-A3AD-7927-E1CBDAD4CC99}"/>
              </a:ext>
            </a:extLst>
          </p:cNvPr>
          <p:cNvSpPr/>
          <p:nvPr/>
        </p:nvSpPr>
        <p:spPr>
          <a:xfrm rot="17575682">
            <a:off x="6110373" y="3842622"/>
            <a:ext cx="319315" cy="519731"/>
          </a:xfrm>
          <a:prstGeom prst="downArrow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F1AEB2EC-23DA-C156-7468-967C83E8D983}"/>
              </a:ext>
            </a:extLst>
          </p:cNvPr>
          <p:cNvSpPr/>
          <p:nvPr/>
        </p:nvSpPr>
        <p:spPr>
          <a:xfrm rot="10800000">
            <a:off x="7363001" y="3553992"/>
            <a:ext cx="319315" cy="496564"/>
          </a:xfrm>
          <a:prstGeom prst="downArrow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Google Shape;834;g3411a508f77_0_198">
            <a:extLst>
              <a:ext uri="{FF2B5EF4-FFF2-40B4-BE49-F238E27FC236}">
                <a16:creationId xmlns:a16="http://schemas.microsoft.com/office/drawing/2014/main" id="{BFFAC256-4295-63A0-2C96-3455925BC07F}"/>
              </a:ext>
            </a:extLst>
          </p:cNvPr>
          <p:cNvSpPr/>
          <p:nvPr/>
        </p:nvSpPr>
        <p:spPr>
          <a:xfrm>
            <a:off x="6590712" y="3214916"/>
            <a:ext cx="1837884" cy="277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200" b="1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Emissões negativas</a:t>
            </a:r>
            <a:endParaRPr sz="1200" b="1" kern="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834;g3411a508f77_0_198">
            <a:extLst>
              <a:ext uri="{FF2B5EF4-FFF2-40B4-BE49-F238E27FC236}">
                <a16:creationId xmlns:a16="http://schemas.microsoft.com/office/drawing/2014/main" id="{BA453D93-3BCB-686F-C17A-334BC03D6C97}"/>
              </a:ext>
            </a:extLst>
          </p:cNvPr>
          <p:cNvSpPr/>
          <p:nvPr/>
        </p:nvSpPr>
        <p:spPr>
          <a:xfrm>
            <a:off x="6590712" y="2312702"/>
            <a:ext cx="1837884" cy="2779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spcFirstLastPara="1" wrap="square" lIns="67500" tIns="33750" rIns="67500" bIns="33750" anchor="t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pt-BR" sz="1200" b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Monetização</a:t>
            </a:r>
          </a:p>
        </p:txBody>
      </p:sp>
      <p:sp>
        <p:nvSpPr>
          <p:cNvPr id="26" name="Seta: para Baixo 25">
            <a:extLst>
              <a:ext uri="{FF2B5EF4-FFF2-40B4-BE49-F238E27FC236}">
                <a16:creationId xmlns:a16="http://schemas.microsoft.com/office/drawing/2014/main" id="{0CE54FF6-6BAD-B726-BFC7-C50F05ACCD2E}"/>
              </a:ext>
            </a:extLst>
          </p:cNvPr>
          <p:cNvSpPr/>
          <p:nvPr/>
        </p:nvSpPr>
        <p:spPr>
          <a:xfrm rot="10800000">
            <a:off x="7349996" y="2653606"/>
            <a:ext cx="319315" cy="496564"/>
          </a:xfrm>
          <a:prstGeom prst="downArrow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13AFBF8-E787-70C9-B996-1D6746785E14}"/>
              </a:ext>
            </a:extLst>
          </p:cNvPr>
          <p:cNvSpPr txBox="1"/>
          <p:nvPr/>
        </p:nvSpPr>
        <p:spPr>
          <a:xfrm>
            <a:off x="5870818" y="950201"/>
            <a:ext cx="3273182" cy="615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1468" lvl="1" indent="-145734" algn="just" defTabSz="457200">
              <a:lnSpc>
                <a:spcPts val="1350"/>
              </a:lnSpc>
              <a:buFont typeface="Arial"/>
              <a:buChar char="•"/>
            </a:pPr>
            <a:r>
              <a:rPr lang="en-US" sz="1000" b="1" u="sng" dirty="0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ACV:</a:t>
            </a:r>
            <a:r>
              <a:rPr lang="en-US" sz="1000" b="1" dirty="0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 </a:t>
            </a:r>
            <a:r>
              <a:rPr lang="en-US" sz="1000" dirty="0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software </a:t>
            </a:r>
            <a:r>
              <a:rPr lang="en-US" sz="1000" dirty="0" err="1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SimaPro</a:t>
            </a:r>
            <a:r>
              <a:rPr lang="en-US" sz="1000" dirty="0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 9.4.0.3 (</a:t>
            </a:r>
            <a:r>
              <a:rPr lang="en-US" sz="1000" dirty="0" err="1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licença</a:t>
            </a:r>
            <a:r>
              <a:rPr lang="en-US" sz="1000" dirty="0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 UFPR)</a:t>
            </a:r>
          </a:p>
          <a:p>
            <a:pPr marL="291468" lvl="1" indent="-145734" algn="just" defTabSz="457200">
              <a:lnSpc>
                <a:spcPts val="1350"/>
              </a:lnSpc>
              <a:buFont typeface="Arial"/>
              <a:buChar char="•"/>
            </a:pPr>
            <a:r>
              <a:rPr lang="en-US" sz="1000" dirty="0" err="1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Avaliação</a:t>
            </a:r>
            <a:r>
              <a:rPr lang="en-US" sz="1000" dirty="0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 do </a:t>
            </a:r>
            <a:r>
              <a:rPr lang="en-US" sz="1000" dirty="0" err="1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impacto</a:t>
            </a:r>
            <a:r>
              <a:rPr lang="en-US" sz="1000" dirty="0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 do </a:t>
            </a:r>
            <a:r>
              <a:rPr lang="en-US" sz="1000" dirty="0" err="1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ciclo</a:t>
            </a:r>
            <a:r>
              <a:rPr lang="en-US" sz="1000" dirty="0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 de </a:t>
            </a:r>
            <a:r>
              <a:rPr lang="en-US" sz="1000" dirty="0" err="1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vida</a:t>
            </a:r>
            <a:r>
              <a:rPr lang="en-US" sz="1000" dirty="0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: </a:t>
            </a:r>
            <a:r>
              <a:rPr lang="en-US" sz="1000" b="1" dirty="0" err="1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métodos</a:t>
            </a:r>
            <a:r>
              <a:rPr lang="en-US" sz="1000" b="1" dirty="0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 Recipe </a:t>
            </a:r>
            <a:r>
              <a:rPr lang="en-US" sz="1000" dirty="0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e</a:t>
            </a:r>
            <a:r>
              <a:rPr lang="en-US" sz="1000" b="1" dirty="0">
                <a:solidFill>
                  <a:srgbClr val="4C4239"/>
                </a:solidFill>
                <a:latin typeface="Arial" panose="020B0604020202020204" pitchFamily="34" charset="0"/>
                <a:ea typeface="Libre Baskerville"/>
                <a:cs typeface="Arial" panose="020B0604020202020204" pitchFamily="34" charset="0"/>
                <a:sym typeface="Libre Baskerville"/>
              </a:rPr>
              <a:t> CML</a:t>
            </a:r>
          </a:p>
        </p:txBody>
      </p:sp>
    </p:spTree>
    <p:extLst>
      <p:ext uri="{BB962C8B-B14F-4D97-AF65-F5344CB8AC3E}">
        <p14:creationId xmlns:p14="http://schemas.microsoft.com/office/powerpoint/2010/main" val="14670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/>
          <p:nvPr/>
        </p:nvSpPr>
        <p:spPr>
          <a:xfrm>
            <a:off x="7288423" y="2207428"/>
            <a:ext cx="1441200" cy="919500"/>
          </a:xfrm>
          <a:prstGeom prst="rect">
            <a:avLst/>
          </a:prstGeom>
          <a:solidFill>
            <a:srgbClr val="FA8838"/>
          </a:solidFill>
          <a:ln>
            <a:noFill/>
          </a:ln>
        </p:spPr>
        <p:txBody>
          <a:bodyPr spcFirstLastPara="1" wrap="square" lIns="72875" tIns="72875" rIns="72875" bIns="72875" anchor="ctr" anchorCtr="0">
            <a:noAutofit/>
          </a:bodyPr>
          <a:lstStyle/>
          <a:p>
            <a:pPr defTabSz="685783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7288423" y="3151442"/>
            <a:ext cx="1441200" cy="852300"/>
          </a:xfrm>
          <a:prstGeom prst="rect">
            <a:avLst/>
          </a:prstGeom>
          <a:solidFill>
            <a:srgbClr val="FDC47D"/>
          </a:solidFill>
          <a:ln>
            <a:noFill/>
          </a:ln>
        </p:spPr>
        <p:txBody>
          <a:bodyPr spcFirstLastPara="1" wrap="square" lIns="72875" tIns="72875" rIns="72875" bIns="72875" anchor="ctr" anchorCtr="0">
            <a:noAutofit/>
          </a:bodyPr>
          <a:lstStyle/>
          <a:p>
            <a:pPr defTabSz="685783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 rot="-5400000">
            <a:off x="6011326" y="2796675"/>
            <a:ext cx="866384" cy="1575878"/>
          </a:xfrm>
          <a:custGeom>
            <a:avLst/>
            <a:gdLst/>
            <a:ahLst/>
            <a:cxnLst/>
            <a:rect l="l" t="t" r="r" b="b"/>
            <a:pathLst>
              <a:path w="32124" h="105977" extrusionOk="0">
                <a:moveTo>
                  <a:pt x="29255" y="1"/>
                </a:moveTo>
                <a:lnTo>
                  <a:pt x="29255" y="52371"/>
                </a:lnTo>
                <a:cubicBezTo>
                  <a:pt x="29255" y="53706"/>
                  <a:pt x="28588" y="55841"/>
                  <a:pt x="27387" y="56741"/>
                </a:cubicBezTo>
                <a:lnTo>
                  <a:pt x="5038" y="73987"/>
                </a:lnTo>
                <a:cubicBezTo>
                  <a:pt x="2436" y="76022"/>
                  <a:pt x="1" y="78223"/>
                  <a:pt x="1" y="82126"/>
                </a:cubicBezTo>
                <a:lnTo>
                  <a:pt x="1" y="105976"/>
                </a:lnTo>
                <a:lnTo>
                  <a:pt x="32124" y="105976"/>
                </a:lnTo>
                <a:lnTo>
                  <a:pt x="32124" y="78824"/>
                </a:lnTo>
                <a:lnTo>
                  <a:pt x="32124" y="74921"/>
                </a:lnTo>
                <a:lnTo>
                  <a:pt x="32124" y="70684"/>
                </a:lnTo>
                <a:lnTo>
                  <a:pt x="32124" y="69717"/>
                </a:lnTo>
                <a:lnTo>
                  <a:pt x="32124" y="55307"/>
                </a:lnTo>
                <a:lnTo>
                  <a:pt x="32124" y="1"/>
                </a:lnTo>
                <a:lnTo>
                  <a:pt x="29255" y="1"/>
                </a:lnTo>
                <a:close/>
              </a:path>
            </a:pathLst>
          </a:custGeom>
          <a:solidFill>
            <a:srgbClr val="FDC47D"/>
          </a:solidFill>
          <a:ln>
            <a:noFill/>
          </a:ln>
        </p:spPr>
        <p:txBody>
          <a:bodyPr spcFirstLastPara="1" wrap="square" lIns="72875" tIns="72875" rIns="72875" bIns="72875" anchor="ctr" anchorCtr="0">
            <a:noAutofit/>
          </a:bodyPr>
          <a:lstStyle/>
          <a:p>
            <a:pPr defTabSz="685783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 rot="-5400000">
            <a:off x="5984830" y="1872852"/>
            <a:ext cx="919379" cy="1575878"/>
          </a:xfrm>
          <a:custGeom>
            <a:avLst/>
            <a:gdLst/>
            <a:ahLst/>
            <a:cxnLst/>
            <a:rect l="l" t="t" r="r" b="b"/>
            <a:pathLst>
              <a:path w="32090" h="105977" extrusionOk="0">
                <a:moveTo>
                  <a:pt x="2836" y="1"/>
                </a:moveTo>
                <a:lnTo>
                  <a:pt x="2836" y="52371"/>
                </a:lnTo>
                <a:cubicBezTo>
                  <a:pt x="2836" y="53706"/>
                  <a:pt x="3536" y="55841"/>
                  <a:pt x="4704" y="56741"/>
                </a:cubicBezTo>
                <a:lnTo>
                  <a:pt x="27053" y="73987"/>
                </a:lnTo>
                <a:cubicBezTo>
                  <a:pt x="29688" y="76022"/>
                  <a:pt x="32090" y="78223"/>
                  <a:pt x="32090" y="82126"/>
                </a:cubicBezTo>
                <a:lnTo>
                  <a:pt x="32090" y="105976"/>
                </a:lnTo>
                <a:lnTo>
                  <a:pt x="0" y="105976"/>
                </a:lnTo>
                <a:lnTo>
                  <a:pt x="0" y="78824"/>
                </a:lnTo>
                <a:lnTo>
                  <a:pt x="0" y="74921"/>
                </a:lnTo>
                <a:lnTo>
                  <a:pt x="0" y="70684"/>
                </a:lnTo>
                <a:lnTo>
                  <a:pt x="0" y="69717"/>
                </a:lnTo>
                <a:lnTo>
                  <a:pt x="0" y="55307"/>
                </a:lnTo>
                <a:lnTo>
                  <a:pt x="0" y="1"/>
                </a:lnTo>
                <a:lnTo>
                  <a:pt x="2836" y="1"/>
                </a:lnTo>
                <a:close/>
              </a:path>
            </a:pathLst>
          </a:custGeom>
          <a:solidFill>
            <a:srgbClr val="FA8838"/>
          </a:solidFill>
          <a:ln>
            <a:noFill/>
          </a:ln>
        </p:spPr>
        <p:txBody>
          <a:bodyPr spcFirstLastPara="1" wrap="square" lIns="72875" tIns="72875" rIns="72875" bIns="72875" anchor="ctr" anchorCtr="0">
            <a:noAutofit/>
          </a:bodyPr>
          <a:lstStyle/>
          <a:p>
            <a:pPr defTabSz="685783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Google Shape;294;p29"/>
          <p:cNvSpPr txBox="1"/>
          <p:nvPr/>
        </p:nvSpPr>
        <p:spPr>
          <a:xfrm>
            <a:off x="7325765" y="2457688"/>
            <a:ext cx="14058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ctr" anchorCtr="0">
            <a:noAutofit/>
          </a:bodyPr>
          <a:lstStyle/>
          <a:p>
            <a:pPr defTabSz="685783"/>
            <a:r>
              <a:rPr lang="pt-BR" sz="12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Gás de Síntese</a:t>
            </a:r>
            <a:endParaRPr sz="12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685783"/>
            <a:r>
              <a:rPr lang="pt-BR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240 m³/dia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685783"/>
            <a:r>
              <a:rPr lang="pt-BR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Produto intermediário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7397819" y="3381520"/>
            <a:ext cx="12153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ctr" anchorCtr="0">
            <a:noAutofit/>
          </a:bodyPr>
          <a:lstStyle/>
          <a:p>
            <a:pPr defTabSz="685783"/>
            <a:r>
              <a:rPr lang="pt-BR" sz="12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Hidrogênio</a:t>
            </a:r>
            <a:endParaRPr sz="12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685783"/>
            <a:r>
              <a:rPr lang="pt-BR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160 m³/dia = </a:t>
            </a:r>
            <a:r>
              <a:rPr lang="pt-BR" sz="12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14,5 kg/dia </a:t>
            </a:r>
            <a:endParaRPr sz="12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685783"/>
            <a:r>
              <a:rPr lang="pt-BR" sz="1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Produto</a:t>
            </a:r>
            <a:endParaRPr sz="1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29"/>
          <p:cNvSpPr/>
          <p:nvPr/>
        </p:nvSpPr>
        <p:spPr>
          <a:xfrm rot="10800000">
            <a:off x="317788" y="3197933"/>
            <a:ext cx="1374900" cy="522600"/>
          </a:xfrm>
          <a:prstGeom prst="rect">
            <a:avLst/>
          </a:prstGeom>
          <a:solidFill>
            <a:srgbClr val="FA8838"/>
          </a:solidFill>
          <a:ln>
            <a:noFill/>
          </a:ln>
        </p:spPr>
        <p:txBody>
          <a:bodyPr spcFirstLastPara="1" wrap="square" lIns="72875" tIns="72875" rIns="72875" bIns="72875" anchor="ctr" anchorCtr="0">
            <a:noAutofit/>
          </a:bodyPr>
          <a:lstStyle/>
          <a:p>
            <a:pPr defTabSz="685783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Google Shape;297;p29"/>
          <p:cNvSpPr/>
          <p:nvPr/>
        </p:nvSpPr>
        <p:spPr>
          <a:xfrm rot="10800000">
            <a:off x="313592" y="2650520"/>
            <a:ext cx="1379100" cy="522600"/>
          </a:xfrm>
          <a:prstGeom prst="rect">
            <a:avLst/>
          </a:prstGeom>
          <a:solidFill>
            <a:srgbClr val="FDC47D"/>
          </a:solidFill>
          <a:ln>
            <a:noFill/>
          </a:ln>
        </p:spPr>
        <p:txBody>
          <a:bodyPr spcFirstLastPara="1" wrap="square" lIns="72875" tIns="72875" rIns="72875" bIns="72875" anchor="ctr" anchorCtr="0">
            <a:noAutofit/>
          </a:bodyPr>
          <a:lstStyle/>
          <a:p>
            <a:pPr defTabSz="685783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Google Shape;298;p29"/>
          <p:cNvSpPr/>
          <p:nvPr/>
        </p:nvSpPr>
        <p:spPr>
          <a:xfrm rot="10800000">
            <a:off x="315400" y="2097214"/>
            <a:ext cx="1377300" cy="518400"/>
          </a:xfrm>
          <a:prstGeom prst="rect">
            <a:avLst/>
          </a:prstGeom>
          <a:solidFill>
            <a:srgbClr val="4AA2D9"/>
          </a:solidFill>
          <a:ln>
            <a:noFill/>
          </a:ln>
        </p:spPr>
        <p:txBody>
          <a:bodyPr spcFirstLastPara="1" wrap="square" lIns="72875" tIns="72875" rIns="72875" bIns="72875" anchor="ctr" anchorCtr="0">
            <a:noAutofit/>
          </a:bodyPr>
          <a:lstStyle/>
          <a:p>
            <a:pPr defTabSz="685783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Google Shape;299;p29"/>
          <p:cNvSpPr/>
          <p:nvPr/>
        </p:nvSpPr>
        <p:spPr>
          <a:xfrm rot="5400000">
            <a:off x="2564020" y="1825943"/>
            <a:ext cx="523220" cy="2171204"/>
          </a:xfrm>
          <a:custGeom>
            <a:avLst/>
            <a:gdLst/>
            <a:ahLst/>
            <a:cxnLst/>
            <a:rect l="l" t="t" r="r" b="b"/>
            <a:pathLst>
              <a:path w="32124" h="105977" extrusionOk="0">
                <a:moveTo>
                  <a:pt x="29255" y="1"/>
                </a:moveTo>
                <a:lnTo>
                  <a:pt x="29255" y="52371"/>
                </a:lnTo>
                <a:cubicBezTo>
                  <a:pt x="29255" y="53706"/>
                  <a:pt x="28588" y="55841"/>
                  <a:pt x="27387" y="56741"/>
                </a:cubicBezTo>
                <a:lnTo>
                  <a:pt x="5038" y="73987"/>
                </a:lnTo>
                <a:cubicBezTo>
                  <a:pt x="2436" y="76022"/>
                  <a:pt x="1" y="78223"/>
                  <a:pt x="1" y="82126"/>
                </a:cubicBezTo>
                <a:lnTo>
                  <a:pt x="1" y="105976"/>
                </a:lnTo>
                <a:lnTo>
                  <a:pt x="32124" y="105976"/>
                </a:lnTo>
                <a:lnTo>
                  <a:pt x="32124" y="78824"/>
                </a:lnTo>
                <a:lnTo>
                  <a:pt x="32124" y="74921"/>
                </a:lnTo>
                <a:lnTo>
                  <a:pt x="32124" y="70684"/>
                </a:lnTo>
                <a:lnTo>
                  <a:pt x="32124" y="69717"/>
                </a:lnTo>
                <a:lnTo>
                  <a:pt x="32124" y="55307"/>
                </a:lnTo>
                <a:lnTo>
                  <a:pt x="32124" y="1"/>
                </a:lnTo>
                <a:lnTo>
                  <a:pt x="29255" y="1"/>
                </a:lnTo>
                <a:close/>
              </a:path>
            </a:pathLst>
          </a:custGeom>
          <a:solidFill>
            <a:srgbClr val="FDC47D"/>
          </a:solidFill>
          <a:ln>
            <a:noFill/>
          </a:ln>
        </p:spPr>
        <p:txBody>
          <a:bodyPr spcFirstLastPara="1" wrap="square" lIns="72875" tIns="72875" rIns="72875" bIns="72875" anchor="ctr" anchorCtr="0">
            <a:noAutofit/>
          </a:bodyPr>
          <a:lstStyle/>
          <a:p>
            <a:pPr defTabSz="685783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Google Shape;300;p29"/>
          <p:cNvSpPr/>
          <p:nvPr/>
        </p:nvSpPr>
        <p:spPr>
          <a:xfrm rot="5400000">
            <a:off x="2322431" y="1524108"/>
            <a:ext cx="1006387" cy="2171204"/>
          </a:xfrm>
          <a:custGeom>
            <a:avLst/>
            <a:gdLst/>
            <a:ahLst/>
            <a:cxnLst/>
            <a:rect l="l" t="t" r="r" b="b"/>
            <a:pathLst>
              <a:path w="57475" h="105977" extrusionOk="0">
                <a:moveTo>
                  <a:pt x="57475" y="1"/>
                </a:moveTo>
                <a:lnTo>
                  <a:pt x="54639" y="1"/>
                </a:lnTo>
                <a:lnTo>
                  <a:pt x="54639" y="52004"/>
                </a:lnTo>
                <a:cubicBezTo>
                  <a:pt x="54639" y="54006"/>
                  <a:pt x="53405" y="55774"/>
                  <a:pt x="51570" y="56508"/>
                </a:cubicBezTo>
                <a:lnTo>
                  <a:pt x="6572" y="74287"/>
                </a:lnTo>
                <a:cubicBezTo>
                  <a:pt x="2869" y="75855"/>
                  <a:pt x="0" y="79090"/>
                  <a:pt x="0" y="83861"/>
                </a:cubicBezTo>
                <a:lnTo>
                  <a:pt x="0" y="105976"/>
                </a:lnTo>
                <a:lnTo>
                  <a:pt x="26919" y="105976"/>
                </a:lnTo>
                <a:lnTo>
                  <a:pt x="26919" y="82126"/>
                </a:lnTo>
                <a:cubicBezTo>
                  <a:pt x="26919" y="78257"/>
                  <a:pt x="29288" y="75821"/>
                  <a:pt x="31956" y="73987"/>
                </a:cubicBezTo>
                <a:lnTo>
                  <a:pt x="55507" y="56741"/>
                </a:lnTo>
                <a:cubicBezTo>
                  <a:pt x="56741" y="55841"/>
                  <a:pt x="57475" y="53939"/>
                  <a:pt x="57475" y="52371"/>
                </a:cubicBezTo>
                <a:close/>
              </a:path>
            </a:pathLst>
          </a:custGeom>
          <a:solidFill>
            <a:srgbClr val="4AA2D9"/>
          </a:solidFill>
          <a:ln>
            <a:noFill/>
          </a:ln>
        </p:spPr>
        <p:txBody>
          <a:bodyPr spcFirstLastPara="1" wrap="square" lIns="72875" tIns="72875" rIns="72875" bIns="72875" anchor="ctr" anchorCtr="0">
            <a:noAutofit/>
          </a:bodyPr>
          <a:lstStyle/>
          <a:p>
            <a:pPr defTabSz="685783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Google Shape;301;p29"/>
          <p:cNvSpPr/>
          <p:nvPr/>
        </p:nvSpPr>
        <p:spPr>
          <a:xfrm rot="5400000">
            <a:off x="2564296" y="2379840"/>
            <a:ext cx="522666" cy="2171204"/>
          </a:xfrm>
          <a:custGeom>
            <a:avLst/>
            <a:gdLst/>
            <a:ahLst/>
            <a:cxnLst/>
            <a:rect l="l" t="t" r="r" b="b"/>
            <a:pathLst>
              <a:path w="32090" h="105977" extrusionOk="0">
                <a:moveTo>
                  <a:pt x="2836" y="1"/>
                </a:moveTo>
                <a:lnTo>
                  <a:pt x="2836" y="52371"/>
                </a:lnTo>
                <a:cubicBezTo>
                  <a:pt x="2836" y="53706"/>
                  <a:pt x="3536" y="55841"/>
                  <a:pt x="4704" y="56741"/>
                </a:cubicBezTo>
                <a:lnTo>
                  <a:pt x="27053" y="73987"/>
                </a:lnTo>
                <a:cubicBezTo>
                  <a:pt x="29688" y="76022"/>
                  <a:pt x="32090" y="78223"/>
                  <a:pt x="32090" y="82126"/>
                </a:cubicBezTo>
                <a:lnTo>
                  <a:pt x="32090" y="105976"/>
                </a:lnTo>
                <a:lnTo>
                  <a:pt x="0" y="105976"/>
                </a:lnTo>
                <a:lnTo>
                  <a:pt x="0" y="78824"/>
                </a:lnTo>
                <a:lnTo>
                  <a:pt x="0" y="74921"/>
                </a:lnTo>
                <a:lnTo>
                  <a:pt x="0" y="70684"/>
                </a:lnTo>
                <a:lnTo>
                  <a:pt x="0" y="69717"/>
                </a:lnTo>
                <a:lnTo>
                  <a:pt x="0" y="55307"/>
                </a:lnTo>
                <a:lnTo>
                  <a:pt x="0" y="1"/>
                </a:lnTo>
                <a:lnTo>
                  <a:pt x="2836" y="1"/>
                </a:lnTo>
                <a:close/>
              </a:path>
            </a:pathLst>
          </a:custGeom>
          <a:solidFill>
            <a:srgbClr val="FA8838"/>
          </a:solidFill>
          <a:ln>
            <a:noFill/>
          </a:ln>
        </p:spPr>
        <p:txBody>
          <a:bodyPr spcFirstLastPara="1" wrap="square" lIns="72875" tIns="72875" rIns="72875" bIns="72875" anchor="ctr" anchorCtr="0">
            <a:noAutofit/>
          </a:bodyPr>
          <a:lstStyle/>
          <a:p>
            <a:pPr defTabSz="685783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Google Shape;302;p29"/>
          <p:cNvSpPr txBox="1"/>
          <p:nvPr/>
        </p:nvSpPr>
        <p:spPr>
          <a:xfrm>
            <a:off x="315692" y="2078187"/>
            <a:ext cx="1374900" cy="547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spAutoFit/>
          </a:bodyPr>
          <a:lstStyle/>
          <a:p>
            <a:pPr algn="r" defTabSz="685783"/>
            <a:r>
              <a:rPr lang="pt-BR" sz="14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Biogás</a:t>
            </a:r>
            <a:endParaRPr sz="14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 defTabSz="685783"/>
            <a:r>
              <a:rPr lang="pt-BR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120 m³/dia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p29"/>
          <p:cNvSpPr txBox="1"/>
          <p:nvPr/>
        </p:nvSpPr>
        <p:spPr>
          <a:xfrm>
            <a:off x="348291" y="2681662"/>
            <a:ext cx="1374900" cy="53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spAutoFit/>
          </a:bodyPr>
          <a:lstStyle/>
          <a:p>
            <a:pPr algn="r" defTabSz="685783"/>
            <a:r>
              <a:rPr lang="pt-BR" sz="1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Catalisador </a:t>
            </a:r>
            <a:endParaRPr sz="1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 defTabSz="685783"/>
            <a:r>
              <a:rPr lang="pt-BR" sz="1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Reforma a seco</a:t>
            </a:r>
            <a:endParaRPr sz="11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29"/>
          <p:cNvSpPr txBox="1"/>
          <p:nvPr/>
        </p:nvSpPr>
        <p:spPr>
          <a:xfrm>
            <a:off x="348291" y="3221333"/>
            <a:ext cx="1374900" cy="72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spAutoFit/>
          </a:bodyPr>
          <a:lstStyle/>
          <a:p>
            <a:pPr algn="r" defTabSz="685783"/>
            <a:r>
              <a:rPr lang="pt-BR" sz="1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Catalisador </a:t>
            </a:r>
            <a:endParaRPr sz="14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783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pt-BR" sz="1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WGS</a:t>
            </a:r>
            <a:endParaRPr sz="11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r" defTabSz="685783"/>
            <a:endParaRPr sz="11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5" name="Google Shape;305;p29"/>
          <p:cNvGrpSpPr/>
          <p:nvPr/>
        </p:nvGrpSpPr>
        <p:grpSpPr>
          <a:xfrm>
            <a:off x="3293019" y="1968406"/>
            <a:ext cx="2558194" cy="1397543"/>
            <a:chOff x="3885650" y="2176247"/>
            <a:chExt cx="1375225" cy="1114290"/>
          </a:xfrm>
        </p:grpSpPr>
        <p:sp>
          <p:nvSpPr>
            <p:cNvPr id="306" name="Google Shape;306;p29"/>
            <p:cNvSpPr/>
            <p:nvPr/>
          </p:nvSpPr>
          <p:spPr>
            <a:xfrm>
              <a:off x="4549025" y="2200895"/>
              <a:ext cx="591584" cy="1002370"/>
            </a:xfrm>
            <a:custGeom>
              <a:avLst/>
              <a:gdLst/>
              <a:ahLst/>
              <a:cxnLst/>
              <a:rect l="l" t="t" r="r" b="b"/>
              <a:pathLst>
                <a:path w="22345" h="37861" extrusionOk="0">
                  <a:moveTo>
                    <a:pt x="6905" y="0"/>
                  </a:moveTo>
                  <a:lnTo>
                    <a:pt x="6828" y="7681"/>
                  </a:lnTo>
                  <a:lnTo>
                    <a:pt x="6673" y="13887"/>
                  </a:lnTo>
                  <a:lnTo>
                    <a:pt x="6595" y="16603"/>
                  </a:lnTo>
                  <a:lnTo>
                    <a:pt x="6440" y="18697"/>
                  </a:lnTo>
                  <a:lnTo>
                    <a:pt x="6129" y="21258"/>
                  </a:lnTo>
                  <a:lnTo>
                    <a:pt x="5819" y="23585"/>
                  </a:lnTo>
                  <a:lnTo>
                    <a:pt x="5431" y="25757"/>
                  </a:lnTo>
                  <a:lnTo>
                    <a:pt x="4888" y="27697"/>
                  </a:lnTo>
                  <a:lnTo>
                    <a:pt x="4423" y="29481"/>
                  </a:lnTo>
                  <a:lnTo>
                    <a:pt x="3880" y="31033"/>
                  </a:lnTo>
                  <a:lnTo>
                    <a:pt x="3337" y="32430"/>
                  </a:lnTo>
                  <a:lnTo>
                    <a:pt x="2793" y="33593"/>
                  </a:lnTo>
                  <a:lnTo>
                    <a:pt x="2250" y="34679"/>
                  </a:lnTo>
                  <a:lnTo>
                    <a:pt x="1707" y="35533"/>
                  </a:lnTo>
                  <a:lnTo>
                    <a:pt x="854" y="36852"/>
                  </a:lnTo>
                  <a:lnTo>
                    <a:pt x="233" y="37628"/>
                  </a:lnTo>
                  <a:lnTo>
                    <a:pt x="0" y="37860"/>
                  </a:lnTo>
                  <a:lnTo>
                    <a:pt x="22344" y="37860"/>
                  </a:lnTo>
                  <a:lnTo>
                    <a:pt x="22111" y="37628"/>
                  </a:lnTo>
                  <a:lnTo>
                    <a:pt x="21336" y="37007"/>
                  </a:lnTo>
                  <a:lnTo>
                    <a:pt x="20870" y="36464"/>
                  </a:lnTo>
                  <a:lnTo>
                    <a:pt x="20249" y="35766"/>
                  </a:lnTo>
                  <a:lnTo>
                    <a:pt x="19629" y="34990"/>
                  </a:lnTo>
                  <a:lnTo>
                    <a:pt x="19008" y="33981"/>
                  </a:lnTo>
                  <a:lnTo>
                    <a:pt x="18388" y="32740"/>
                  </a:lnTo>
                  <a:lnTo>
                    <a:pt x="17767" y="31343"/>
                  </a:lnTo>
                  <a:lnTo>
                    <a:pt x="17146" y="29792"/>
                  </a:lnTo>
                  <a:lnTo>
                    <a:pt x="16526" y="27930"/>
                  </a:lnTo>
                  <a:lnTo>
                    <a:pt x="16060" y="25913"/>
                  </a:lnTo>
                  <a:lnTo>
                    <a:pt x="15595" y="23585"/>
                  </a:lnTo>
                  <a:lnTo>
                    <a:pt x="15284" y="21025"/>
                  </a:lnTo>
                  <a:lnTo>
                    <a:pt x="15051" y="18232"/>
                  </a:lnTo>
                  <a:lnTo>
                    <a:pt x="14974" y="16137"/>
                  </a:lnTo>
                  <a:lnTo>
                    <a:pt x="14974" y="13422"/>
                  </a:lnTo>
                  <a:lnTo>
                    <a:pt x="15051" y="7370"/>
                  </a:lnTo>
                  <a:lnTo>
                    <a:pt x="15207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4715391" y="2176247"/>
              <a:ext cx="248574" cy="45193"/>
            </a:xfrm>
            <a:custGeom>
              <a:avLst/>
              <a:gdLst/>
              <a:ahLst/>
              <a:cxnLst/>
              <a:rect l="l" t="t" r="r" b="b"/>
              <a:pathLst>
                <a:path w="9389" h="1707" extrusionOk="0">
                  <a:moveTo>
                    <a:pt x="1" y="0"/>
                  </a:moveTo>
                  <a:lnTo>
                    <a:pt x="1" y="1707"/>
                  </a:lnTo>
                  <a:lnTo>
                    <a:pt x="9388" y="1707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4727729" y="2235815"/>
              <a:ext cx="230068" cy="24648"/>
            </a:xfrm>
            <a:custGeom>
              <a:avLst/>
              <a:gdLst/>
              <a:ahLst/>
              <a:cxnLst/>
              <a:rect l="l" t="t" r="r" b="b"/>
              <a:pathLst>
                <a:path w="8690" h="931" extrusionOk="0">
                  <a:moveTo>
                    <a:pt x="0" y="0"/>
                  </a:moveTo>
                  <a:lnTo>
                    <a:pt x="0" y="931"/>
                  </a:lnTo>
                  <a:lnTo>
                    <a:pt x="8689" y="931"/>
                  </a:lnTo>
                  <a:lnTo>
                    <a:pt x="8689" y="0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4727729" y="2280981"/>
              <a:ext cx="230068" cy="24675"/>
            </a:xfrm>
            <a:custGeom>
              <a:avLst/>
              <a:gdLst/>
              <a:ahLst/>
              <a:cxnLst/>
              <a:rect l="l" t="t" r="r" b="b"/>
              <a:pathLst>
                <a:path w="8690" h="932" extrusionOk="0">
                  <a:moveTo>
                    <a:pt x="0" y="1"/>
                  </a:moveTo>
                  <a:lnTo>
                    <a:pt x="0" y="932"/>
                  </a:lnTo>
                  <a:lnTo>
                    <a:pt x="8689" y="932"/>
                  </a:lnTo>
                  <a:lnTo>
                    <a:pt x="8689" y="1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4644075" y="3139238"/>
              <a:ext cx="166825" cy="149375"/>
            </a:xfrm>
            <a:custGeom>
              <a:avLst/>
              <a:gdLst/>
              <a:ahLst/>
              <a:cxnLst/>
              <a:rect l="l" t="t" r="r" b="b"/>
              <a:pathLst>
                <a:path w="6673" h="5975" extrusionOk="0">
                  <a:moveTo>
                    <a:pt x="0" y="1"/>
                  </a:moveTo>
                  <a:lnTo>
                    <a:pt x="0" y="5974"/>
                  </a:lnTo>
                  <a:lnTo>
                    <a:pt x="6672" y="5974"/>
                  </a:lnTo>
                  <a:lnTo>
                    <a:pt x="6672" y="1"/>
                  </a:lnTo>
                  <a:close/>
                </a:path>
              </a:pathLst>
            </a:custGeom>
            <a:solidFill>
              <a:srgbClr val="DA8897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945775" y="2828913"/>
              <a:ext cx="116400" cy="337500"/>
            </a:xfrm>
            <a:custGeom>
              <a:avLst/>
              <a:gdLst/>
              <a:ahLst/>
              <a:cxnLst/>
              <a:rect l="l" t="t" r="r" b="b"/>
              <a:pathLst>
                <a:path w="4656" h="13500" extrusionOk="0">
                  <a:moveTo>
                    <a:pt x="2328" y="0"/>
                  </a:moveTo>
                  <a:lnTo>
                    <a:pt x="1863" y="78"/>
                  </a:lnTo>
                  <a:lnTo>
                    <a:pt x="1475" y="156"/>
                  </a:lnTo>
                  <a:lnTo>
                    <a:pt x="1009" y="388"/>
                  </a:lnTo>
                  <a:lnTo>
                    <a:pt x="699" y="699"/>
                  </a:lnTo>
                  <a:lnTo>
                    <a:pt x="389" y="1009"/>
                  </a:lnTo>
                  <a:lnTo>
                    <a:pt x="234" y="1397"/>
                  </a:lnTo>
                  <a:lnTo>
                    <a:pt x="78" y="1862"/>
                  </a:lnTo>
                  <a:lnTo>
                    <a:pt x="1" y="2328"/>
                  </a:lnTo>
                  <a:lnTo>
                    <a:pt x="1" y="11250"/>
                  </a:lnTo>
                  <a:lnTo>
                    <a:pt x="78" y="11715"/>
                  </a:lnTo>
                  <a:lnTo>
                    <a:pt x="234" y="12103"/>
                  </a:lnTo>
                  <a:lnTo>
                    <a:pt x="389" y="12491"/>
                  </a:lnTo>
                  <a:lnTo>
                    <a:pt x="699" y="12879"/>
                  </a:lnTo>
                  <a:lnTo>
                    <a:pt x="1009" y="13112"/>
                  </a:lnTo>
                  <a:lnTo>
                    <a:pt x="1475" y="13345"/>
                  </a:lnTo>
                  <a:lnTo>
                    <a:pt x="1863" y="13500"/>
                  </a:lnTo>
                  <a:lnTo>
                    <a:pt x="2794" y="13500"/>
                  </a:lnTo>
                  <a:lnTo>
                    <a:pt x="3259" y="13345"/>
                  </a:lnTo>
                  <a:lnTo>
                    <a:pt x="3647" y="13112"/>
                  </a:lnTo>
                  <a:lnTo>
                    <a:pt x="3957" y="12879"/>
                  </a:lnTo>
                  <a:lnTo>
                    <a:pt x="4268" y="12491"/>
                  </a:lnTo>
                  <a:lnTo>
                    <a:pt x="4501" y="12103"/>
                  </a:lnTo>
                  <a:lnTo>
                    <a:pt x="4578" y="11715"/>
                  </a:lnTo>
                  <a:lnTo>
                    <a:pt x="4656" y="11250"/>
                  </a:lnTo>
                  <a:lnTo>
                    <a:pt x="4656" y="2328"/>
                  </a:lnTo>
                  <a:lnTo>
                    <a:pt x="4578" y="1862"/>
                  </a:lnTo>
                  <a:lnTo>
                    <a:pt x="4501" y="1397"/>
                  </a:lnTo>
                  <a:lnTo>
                    <a:pt x="4268" y="1009"/>
                  </a:lnTo>
                  <a:lnTo>
                    <a:pt x="3957" y="699"/>
                  </a:lnTo>
                  <a:lnTo>
                    <a:pt x="3647" y="388"/>
                  </a:lnTo>
                  <a:lnTo>
                    <a:pt x="3259" y="156"/>
                  </a:lnTo>
                  <a:lnTo>
                    <a:pt x="2794" y="78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rgbClr val="4AA2D9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4137800" y="2828913"/>
              <a:ext cx="116400" cy="337500"/>
            </a:xfrm>
            <a:custGeom>
              <a:avLst/>
              <a:gdLst/>
              <a:ahLst/>
              <a:cxnLst/>
              <a:rect l="l" t="t" r="r" b="b"/>
              <a:pathLst>
                <a:path w="4656" h="13500" extrusionOk="0">
                  <a:moveTo>
                    <a:pt x="2328" y="0"/>
                  </a:moveTo>
                  <a:lnTo>
                    <a:pt x="1862" y="78"/>
                  </a:lnTo>
                  <a:lnTo>
                    <a:pt x="1475" y="156"/>
                  </a:lnTo>
                  <a:lnTo>
                    <a:pt x="1087" y="388"/>
                  </a:lnTo>
                  <a:lnTo>
                    <a:pt x="699" y="699"/>
                  </a:lnTo>
                  <a:lnTo>
                    <a:pt x="466" y="1009"/>
                  </a:lnTo>
                  <a:lnTo>
                    <a:pt x="233" y="1397"/>
                  </a:lnTo>
                  <a:lnTo>
                    <a:pt x="78" y="1862"/>
                  </a:lnTo>
                  <a:lnTo>
                    <a:pt x="0" y="2328"/>
                  </a:lnTo>
                  <a:lnTo>
                    <a:pt x="0" y="11250"/>
                  </a:lnTo>
                  <a:lnTo>
                    <a:pt x="78" y="11715"/>
                  </a:lnTo>
                  <a:lnTo>
                    <a:pt x="233" y="12103"/>
                  </a:lnTo>
                  <a:lnTo>
                    <a:pt x="466" y="12491"/>
                  </a:lnTo>
                  <a:lnTo>
                    <a:pt x="699" y="12879"/>
                  </a:lnTo>
                  <a:lnTo>
                    <a:pt x="1087" y="13112"/>
                  </a:lnTo>
                  <a:lnTo>
                    <a:pt x="1475" y="13345"/>
                  </a:lnTo>
                  <a:lnTo>
                    <a:pt x="1862" y="13500"/>
                  </a:lnTo>
                  <a:lnTo>
                    <a:pt x="2793" y="13500"/>
                  </a:lnTo>
                  <a:lnTo>
                    <a:pt x="3259" y="13345"/>
                  </a:lnTo>
                  <a:lnTo>
                    <a:pt x="3647" y="13112"/>
                  </a:lnTo>
                  <a:lnTo>
                    <a:pt x="3957" y="12879"/>
                  </a:lnTo>
                  <a:lnTo>
                    <a:pt x="4267" y="12491"/>
                  </a:lnTo>
                  <a:lnTo>
                    <a:pt x="4500" y="12103"/>
                  </a:lnTo>
                  <a:lnTo>
                    <a:pt x="4578" y="11715"/>
                  </a:lnTo>
                  <a:lnTo>
                    <a:pt x="4655" y="11250"/>
                  </a:lnTo>
                  <a:lnTo>
                    <a:pt x="4655" y="2328"/>
                  </a:lnTo>
                  <a:lnTo>
                    <a:pt x="4578" y="1862"/>
                  </a:lnTo>
                  <a:lnTo>
                    <a:pt x="4500" y="1397"/>
                  </a:lnTo>
                  <a:lnTo>
                    <a:pt x="4267" y="1009"/>
                  </a:lnTo>
                  <a:lnTo>
                    <a:pt x="3957" y="699"/>
                  </a:lnTo>
                  <a:lnTo>
                    <a:pt x="3647" y="388"/>
                  </a:lnTo>
                  <a:lnTo>
                    <a:pt x="3259" y="156"/>
                  </a:lnTo>
                  <a:lnTo>
                    <a:pt x="2793" y="78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rgbClr val="4AA2D9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4331750" y="2828913"/>
              <a:ext cx="114475" cy="337500"/>
            </a:xfrm>
            <a:custGeom>
              <a:avLst/>
              <a:gdLst/>
              <a:ahLst/>
              <a:cxnLst/>
              <a:rect l="l" t="t" r="r" b="b"/>
              <a:pathLst>
                <a:path w="4579" h="13500" extrusionOk="0">
                  <a:moveTo>
                    <a:pt x="2251" y="0"/>
                  </a:moveTo>
                  <a:lnTo>
                    <a:pt x="1785" y="78"/>
                  </a:lnTo>
                  <a:lnTo>
                    <a:pt x="1397" y="156"/>
                  </a:lnTo>
                  <a:lnTo>
                    <a:pt x="1009" y="388"/>
                  </a:lnTo>
                  <a:lnTo>
                    <a:pt x="621" y="699"/>
                  </a:lnTo>
                  <a:lnTo>
                    <a:pt x="389" y="1009"/>
                  </a:lnTo>
                  <a:lnTo>
                    <a:pt x="156" y="1397"/>
                  </a:lnTo>
                  <a:lnTo>
                    <a:pt x="1" y="1862"/>
                  </a:lnTo>
                  <a:lnTo>
                    <a:pt x="1" y="2328"/>
                  </a:lnTo>
                  <a:lnTo>
                    <a:pt x="1" y="11250"/>
                  </a:lnTo>
                  <a:lnTo>
                    <a:pt x="1" y="11715"/>
                  </a:lnTo>
                  <a:lnTo>
                    <a:pt x="156" y="12103"/>
                  </a:lnTo>
                  <a:lnTo>
                    <a:pt x="389" y="12491"/>
                  </a:lnTo>
                  <a:lnTo>
                    <a:pt x="621" y="12879"/>
                  </a:lnTo>
                  <a:lnTo>
                    <a:pt x="1009" y="13112"/>
                  </a:lnTo>
                  <a:lnTo>
                    <a:pt x="1397" y="13345"/>
                  </a:lnTo>
                  <a:lnTo>
                    <a:pt x="1785" y="13500"/>
                  </a:lnTo>
                  <a:lnTo>
                    <a:pt x="2716" y="13500"/>
                  </a:lnTo>
                  <a:lnTo>
                    <a:pt x="3182" y="13345"/>
                  </a:lnTo>
                  <a:lnTo>
                    <a:pt x="3569" y="13112"/>
                  </a:lnTo>
                  <a:lnTo>
                    <a:pt x="3880" y="12879"/>
                  </a:lnTo>
                  <a:lnTo>
                    <a:pt x="4190" y="12491"/>
                  </a:lnTo>
                  <a:lnTo>
                    <a:pt x="4423" y="12103"/>
                  </a:lnTo>
                  <a:lnTo>
                    <a:pt x="4500" y="11715"/>
                  </a:lnTo>
                  <a:lnTo>
                    <a:pt x="4578" y="11250"/>
                  </a:lnTo>
                  <a:lnTo>
                    <a:pt x="4578" y="2328"/>
                  </a:lnTo>
                  <a:lnTo>
                    <a:pt x="4500" y="1862"/>
                  </a:lnTo>
                  <a:lnTo>
                    <a:pt x="4423" y="1397"/>
                  </a:lnTo>
                  <a:lnTo>
                    <a:pt x="4190" y="1009"/>
                  </a:lnTo>
                  <a:lnTo>
                    <a:pt x="3880" y="699"/>
                  </a:lnTo>
                  <a:lnTo>
                    <a:pt x="3569" y="388"/>
                  </a:lnTo>
                  <a:lnTo>
                    <a:pt x="3182" y="156"/>
                  </a:lnTo>
                  <a:lnTo>
                    <a:pt x="2716" y="78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996200" y="2823088"/>
              <a:ext cx="13625" cy="11675"/>
            </a:xfrm>
            <a:custGeom>
              <a:avLst/>
              <a:gdLst/>
              <a:ahLst/>
              <a:cxnLst/>
              <a:rect l="l" t="t" r="r" b="b"/>
              <a:pathLst>
                <a:path w="545" h="467" extrusionOk="0">
                  <a:moveTo>
                    <a:pt x="1" y="1"/>
                  </a:moveTo>
                  <a:lnTo>
                    <a:pt x="1" y="466"/>
                  </a:lnTo>
                  <a:lnTo>
                    <a:pt x="544" y="46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rgbClr val="4AA2D9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4190175" y="2823088"/>
              <a:ext cx="11650" cy="11675"/>
            </a:xfrm>
            <a:custGeom>
              <a:avLst/>
              <a:gdLst/>
              <a:ahLst/>
              <a:cxnLst/>
              <a:rect l="l" t="t" r="r" b="b"/>
              <a:pathLst>
                <a:path w="466" h="467" extrusionOk="0">
                  <a:moveTo>
                    <a:pt x="0" y="1"/>
                  </a:moveTo>
                  <a:lnTo>
                    <a:pt x="0" y="466"/>
                  </a:lnTo>
                  <a:lnTo>
                    <a:pt x="466" y="466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4AA2D9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4380250" y="2823088"/>
              <a:ext cx="11650" cy="11675"/>
            </a:xfrm>
            <a:custGeom>
              <a:avLst/>
              <a:gdLst/>
              <a:ahLst/>
              <a:cxnLst/>
              <a:rect l="l" t="t" r="r" b="b"/>
              <a:pathLst>
                <a:path w="466" h="467" extrusionOk="0">
                  <a:moveTo>
                    <a:pt x="0" y="1"/>
                  </a:moveTo>
                  <a:lnTo>
                    <a:pt x="0" y="466"/>
                  </a:lnTo>
                  <a:lnTo>
                    <a:pt x="466" y="466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885650" y="3020938"/>
              <a:ext cx="1010550" cy="269600"/>
            </a:xfrm>
            <a:custGeom>
              <a:avLst/>
              <a:gdLst/>
              <a:ahLst/>
              <a:cxnLst/>
              <a:rect l="l" t="t" r="r" b="b"/>
              <a:pathLst>
                <a:path w="40422" h="10784" extrusionOk="0">
                  <a:moveTo>
                    <a:pt x="1" y="0"/>
                  </a:moveTo>
                  <a:lnTo>
                    <a:pt x="1" y="10784"/>
                  </a:lnTo>
                  <a:lnTo>
                    <a:pt x="40421" y="10784"/>
                  </a:lnTo>
                  <a:lnTo>
                    <a:pt x="40421" y="0"/>
                  </a:lnTo>
                  <a:close/>
                </a:path>
              </a:pathLst>
            </a:custGeom>
            <a:solidFill>
              <a:srgbClr val="F29868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959350" y="3061663"/>
              <a:ext cx="859250" cy="19425"/>
            </a:xfrm>
            <a:custGeom>
              <a:avLst/>
              <a:gdLst/>
              <a:ahLst/>
              <a:cxnLst/>
              <a:rect l="l" t="t" r="r" b="b"/>
              <a:pathLst>
                <a:path w="34370" h="777" extrusionOk="0">
                  <a:moveTo>
                    <a:pt x="1" y="0"/>
                  </a:moveTo>
                  <a:lnTo>
                    <a:pt x="1" y="776"/>
                  </a:lnTo>
                  <a:lnTo>
                    <a:pt x="34370" y="776"/>
                  </a:lnTo>
                  <a:lnTo>
                    <a:pt x="34370" y="0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959350" y="3115963"/>
              <a:ext cx="859250" cy="19425"/>
            </a:xfrm>
            <a:custGeom>
              <a:avLst/>
              <a:gdLst/>
              <a:ahLst/>
              <a:cxnLst/>
              <a:rect l="l" t="t" r="r" b="b"/>
              <a:pathLst>
                <a:path w="34370" h="777" extrusionOk="0">
                  <a:moveTo>
                    <a:pt x="1" y="1"/>
                  </a:moveTo>
                  <a:lnTo>
                    <a:pt x="1" y="776"/>
                  </a:lnTo>
                  <a:lnTo>
                    <a:pt x="34370" y="776"/>
                  </a:lnTo>
                  <a:lnTo>
                    <a:pt x="3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959350" y="3170263"/>
              <a:ext cx="859250" cy="21375"/>
            </a:xfrm>
            <a:custGeom>
              <a:avLst/>
              <a:gdLst/>
              <a:ahLst/>
              <a:cxnLst/>
              <a:rect l="l" t="t" r="r" b="b"/>
              <a:pathLst>
                <a:path w="34370" h="855" extrusionOk="0">
                  <a:moveTo>
                    <a:pt x="1" y="1"/>
                  </a:moveTo>
                  <a:lnTo>
                    <a:pt x="1" y="854"/>
                  </a:lnTo>
                  <a:lnTo>
                    <a:pt x="34370" y="854"/>
                  </a:lnTo>
                  <a:lnTo>
                    <a:pt x="34370" y="1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959350" y="3226513"/>
              <a:ext cx="859250" cy="19425"/>
            </a:xfrm>
            <a:custGeom>
              <a:avLst/>
              <a:gdLst/>
              <a:ahLst/>
              <a:cxnLst/>
              <a:rect l="l" t="t" r="r" b="b"/>
              <a:pathLst>
                <a:path w="34370" h="777" extrusionOk="0">
                  <a:moveTo>
                    <a:pt x="1" y="1"/>
                  </a:moveTo>
                  <a:lnTo>
                    <a:pt x="1" y="777"/>
                  </a:lnTo>
                  <a:lnTo>
                    <a:pt x="34370" y="777"/>
                  </a:lnTo>
                  <a:lnTo>
                    <a:pt x="34370" y="1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4878750" y="2673713"/>
              <a:ext cx="331700" cy="219200"/>
            </a:xfrm>
            <a:custGeom>
              <a:avLst/>
              <a:gdLst/>
              <a:ahLst/>
              <a:cxnLst/>
              <a:rect l="l" t="t" r="r" b="b"/>
              <a:pathLst>
                <a:path w="13268" h="8768" extrusionOk="0">
                  <a:moveTo>
                    <a:pt x="6595" y="1"/>
                  </a:moveTo>
                  <a:lnTo>
                    <a:pt x="5276" y="79"/>
                  </a:lnTo>
                  <a:lnTo>
                    <a:pt x="4035" y="389"/>
                  </a:lnTo>
                  <a:lnTo>
                    <a:pt x="2949" y="777"/>
                  </a:lnTo>
                  <a:lnTo>
                    <a:pt x="1940" y="1320"/>
                  </a:lnTo>
                  <a:lnTo>
                    <a:pt x="1552" y="1630"/>
                  </a:lnTo>
                  <a:lnTo>
                    <a:pt x="1164" y="1941"/>
                  </a:lnTo>
                  <a:lnTo>
                    <a:pt x="776" y="2328"/>
                  </a:lnTo>
                  <a:lnTo>
                    <a:pt x="544" y="2716"/>
                  </a:lnTo>
                  <a:lnTo>
                    <a:pt x="311" y="3104"/>
                  </a:lnTo>
                  <a:lnTo>
                    <a:pt x="156" y="3492"/>
                  </a:lnTo>
                  <a:lnTo>
                    <a:pt x="78" y="3958"/>
                  </a:lnTo>
                  <a:lnTo>
                    <a:pt x="0" y="4346"/>
                  </a:lnTo>
                  <a:lnTo>
                    <a:pt x="78" y="4811"/>
                  </a:lnTo>
                  <a:lnTo>
                    <a:pt x="156" y="5277"/>
                  </a:lnTo>
                  <a:lnTo>
                    <a:pt x="311" y="5664"/>
                  </a:lnTo>
                  <a:lnTo>
                    <a:pt x="544" y="6052"/>
                  </a:lnTo>
                  <a:lnTo>
                    <a:pt x="776" y="6440"/>
                  </a:lnTo>
                  <a:lnTo>
                    <a:pt x="1164" y="6828"/>
                  </a:lnTo>
                  <a:lnTo>
                    <a:pt x="1552" y="7139"/>
                  </a:lnTo>
                  <a:lnTo>
                    <a:pt x="1940" y="7449"/>
                  </a:lnTo>
                  <a:lnTo>
                    <a:pt x="2949" y="7992"/>
                  </a:lnTo>
                  <a:lnTo>
                    <a:pt x="4035" y="8380"/>
                  </a:lnTo>
                  <a:lnTo>
                    <a:pt x="5276" y="8690"/>
                  </a:lnTo>
                  <a:lnTo>
                    <a:pt x="6595" y="8768"/>
                  </a:lnTo>
                  <a:lnTo>
                    <a:pt x="7991" y="8690"/>
                  </a:lnTo>
                  <a:lnTo>
                    <a:pt x="9233" y="8380"/>
                  </a:lnTo>
                  <a:lnTo>
                    <a:pt x="10319" y="7992"/>
                  </a:lnTo>
                  <a:lnTo>
                    <a:pt x="11327" y="7449"/>
                  </a:lnTo>
                  <a:lnTo>
                    <a:pt x="11715" y="7139"/>
                  </a:lnTo>
                  <a:lnTo>
                    <a:pt x="12103" y="6828"/>
                  </a:lnTo>
                  <a:lnTo>
                    <a:pt x="12414" y="6440"/>
                  </a:lnTo>
                  <a:lnTo>
                    <a:pt x="12724" y="6052"/>
                  </a:lnTo>
                  <a:lnTo>
                    <a:pt x="12957" y="5664"/>
                  </a:lnTo>
                  <a:lnTo>
                    <a:pt x="13112" y="5277"/>
                  </a:lnTo>
                  <a:lnTo>
                    <a:pt x="13189" y="4811"/>
                  </a:lnTo>
                  <a:lnTo>
                    <a:pt x="13267" y="4346"/>
                  </a:lnTo>
                  <a:lnTo>
                    <a:pt x="13189" y="3958"/>
                  </a:lnTo>
                  <a:lnTo>
                    <a:pt x="13112" y="3492"/>
                  </a:lnTo>
                  <a:lnTo>
                    <a:pt x="12957" y="3104"/>
                  </a:lnTo>
                  <a:lnTo>
                    <a:pt x="12724" y="2716"/>
                  </a:lnTo>
                  <a:lnTo>
                    <a:pt x="12414" y="2328"/>
                  </a:lnTo>
                  <a:lnTo>
                    <a:pt x="12103" y="1941"/>
                  </a:lnTo>
                  <a:lnTo>
                    <a:pt x="11715" y="1630"/>
                  </a:lnTo>
                  <a:lnTo>
                    <a:pt x="11327" y="1320"/>
                  </a:lnTo>
                  <a:lnTo>
                    <a:pt x="10319" y="777"/>
                  </a:lnTo>
                  <a:lnTo>
                    <a:pt x="9233" y="389"/>
                  </a:lnTo>
                  <a:lnTo>
                    <a:pt x="7991" y="79"/>
                  </a:lnTo>
                  <a:lnTo>
                    <a:pt x="6595" y="1"/>
                  </a:lnTo>
                  <a:close/>
                </a:path>
              </a:pathLst>
            </a:custGeom>
            <a:solidFill>
              <a:srgbClr val="2741CA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4473375" y="2493338"/>
              <a:ext cx="54350" cy="124175"/>
            </a:xfrm>
            <a:custGeom>
              <a:avLst/>
              <a:gdLst/>
              <a:ahLst/>
              <a:cxnLst/>
              <a:rect l="l" t="t" r="r" b="b"/>
              <a:pathLst>
                <a:path w="2174" h="4967" extrusionOk="0">
                  <a:moveTo>
                    <a:pt x="1" y="1"/>
                  </a:moveTo>
                  <a:lnTo>
                    <a:pt x="1" y="4966"/>
                  </a:lnTo>
                  <a:lnTo>
                    <a:pt x="2173" y="4966"/>
                  </a:lnTo>
                  <a:lnTo>
                    <a:pt x="2173" y="1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4306575" y="2654338"/>
              <a:ext cx="504325" cy="636200"/>
            </a:xfrm>
            <a:custGeom>
              <a:avLst/>
              <a:gdLst/>
              <a:ahLst/>
              <a:cxnLst/>
              <a:rect l="l" t="t" r="r" b="b"/>
              <a:pathLst>
                <a:path w="20173" h="25448" extrusionOk="0">
                  <a:moveTo>
                    <a:pt x="1" y="0"/>
                  </a:moveTo>
                  <a:lnTo>
                    <a:pt x="1" y="25447"/>
                  </a:lnTo>
                  <a:lnTo>
                    <a:pt x="20172" y="25447"/>
                  </a:lnTo>
                  <a:lnTo>
                    <a:pt x="20172" y="0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4756550" y="2780388"/>
              <a:ext cx="504325" cy="510150"/>
            </a:xfrm>
            <a:custGeom>
              <a:avLst/>
              <a:gdLst/>
              <a:ahLst/>
              <a:cxnLst/>
              <a:rect l="l" t="t" r="r" b="b"/>
              <a:pathLst>
                <a:path w="20173" h="20406" extrusionOk="0">
                  <a:moveTo>
                    <a:pt x="1" y="1"/>
                  </a:moveTo>
                  <a:lnTo>
                    <a:pt x="1" y="20405"/>
                  </a:lnTo>
                  <a:lnTo>
                    <a:pt x="20172" y="20405"/>
                  </a:lnTo>
                  <a:lnTo>
                    <a:pt x="20172" y="1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4374475" y="2718338"/>
              <a:ext cx="161000" cy="48500"/>
            </a:xfrm>
            <a:custGeom>
              <a:avLst/>
              <a:gdLst/>
              <a:ahLst/>
              <a:cxnLst/>
              <a:rect l="l" t="t" r="r" b="b"/>
              <a:pathLst>
                <a:path w="6440" h="1940" extrusionOk="0">
                  <a:moveTo>
                    <a:pt x="0" y="0"/>
                  </a:moveTo>
                  <a:lnTo>
                    <a:pt x="0" y="1940"/>
                  </a:lnTo>
                  <a:lnTo>
                    <a:pt x="6439" y="1940"/>
                  </a:lnTo>
                  <a:lnTo>
                    <a:pt x="643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4374475" y="2784288"/>
              <a:ext cx="161000" cy="48500"/>
            </a:xfrm>
            <a:custGeom>
              <a:avLst/>
              <a:gdLst/>
              <a:ahLst/>
              <a:cxnLst/>
              <a:rect l="l" t="t" r="r" b="b"/>
              <a:pathLst>
                <a:path w="6440" h="1940" extrusionOk="0">
                  <a:moveTo>
                    <a:pt x="0" y="0"/>
                  </a:moveTo>
                  <a:lnTo>
                    <a:pt x="0" y="1940"/>
                  </a:lnTo>
                  <a:lnTo>
                    <a:pt x="6439" y="1940"/>
                  </a:lnTo>
                  <a:lnTo>
                    <a:pt x="6439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4374475" y="2850213"/>
              <a:ext cx="161000" cy="46575"/>
            </a:xfrm>
            <a:custGeom>
              <a:avLst/>
              <a:gdLst/>
              <a:ahLst/>
              <a:cxnLst/>
              <a:rect l="l" t="t" r="r" b="b"/>
              <a:pathLst>
                <a:path w="6440" h="1863" extrusionOk="0">
                  <a:moveTo>
                    <a:pt x="0" y="1"/>
                  </a:moveTo>
                  <a:lnTo>
                    <a:pt x="0" y="1863"/>
                  </a:lnTo>
                  <a:lnTo>
                    <a:pt x="6439" y="1863"/>
                  </a:lnTo>
                  <a:lnTo>
                    <a:pt x="64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4374475" y="2916163"/>
              <a:ext cx="161000" cy="46575"/>
            </a:xfrm>
            <a:custGeom>
              <a:avLst/>
              <a:gdLst/>
              <a:ahLst/>
              <a:cxnLst/>
              <a:rect l="l" t="t" r="r" b="b"/>
              <a:pathLst>
                <a:path w="6440" h="1863" extrusionOk="0">
                  <a:moveTo>
                    <a:pt x="0" y="1"/>
                  </a:moveTo>
                  <a:lnTo>
                    <a:pt x="0" y="1863"/>
                  </a:lnTo>
                  <a:lnTo>
                    <a:pt x="6439" y="1863"/>
                  </a:lnTo>
                  <a:lnTo>
                    <a:pt x="643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4374475" y="2980163"/>
              <a:ext cx="161000" cy="48525"/>
            </a:xfrm>
            <a:custGeom>
              <a:avLst/>
              <a:gdLst/>
              <a:ahLst/>
              <a:cxnLst/>
              <a:rect l="l" t="t" r="r" b="b"/>
              <a:pathLst>
                <a:path w="6440" h="1941" extrusionOk="0">
                  <a:moveTo>
                    <a:pt x="0" y="1"/>
                  </a:moveTo>
                  <a:lnTo>
                    <a:pt x="0" y="1941"/>
                  </a:lnTo>
                  <a:lnTo>
                    <a:pt x="6439" y="1941"/>
                  </a:lnTo>
                  <a:lnTo>
                    <a:pt x="643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4374475" y="3046113"/>
              <a:ext cx="161000" cy="48525"/>
            </a:xfrm>
            <a:custGeom>
              <a:avLst/>
              <a:gdLst/>
              <a:ahLst/>
              <a:cxnLst/>
              <a:rect l="l" t="t" r="r" b="b"/>
              <a:pathLst>
                <a:path w="6440" h="1941" extrusionOk="0">
                  <a:moveTo>
                    <a:pt x="0" y="1"/>
                  </a:moveTo>
                  <a:lnTo>
                    <a:pt x="0" y="1940"/>
                  </a:lnTo>
                  <a:lnTo>
                    <a:pt x="6439" y="1940"/>
                  </a:lnTo>
                  <a:lnTo>
                    <a:pt x="6439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4570350" y="2718338"/>
              <a:ext cx="161025" cy="48500"/>
            </a:xfrm>
            <a:custGeom>
              <a:avLst/>
              <a:gdLst/>
              <a:ahLst/>
              <a:cxnLst/>
              <a:rect l="l" t="t" r="r" b="b"/>
              <a:pathLst>
                <a:path w="6441" h="1940" extrusionOk="0">
                  <a:moveTo>
                    <a:pt x="1" y="0"/>
                  </a:moveTo>
                  <a:lnTo>
                    <a:pt x="1" y="1940"/>
                  </a:lnTo>
                  <a:lnTo>
                    <a:pt x="6440" y="1940"/>
                  </a:lnTo>
                  <a:lnTo>
                    <a:pt x="6440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4570350" y="2784288"/>
              <a:ext cx="161025" cy="48500"/>
            </a:xfrm>
            <a:custGeom>
              <a:avLst/>
              <a:gdLst/>
              <a:ahLst/>
              <a:cxnLst/>
              <a:rect l="l" t="t" r="r" b="b"/>
              <a:pathLst>
                <a:path w="6441" h="1940" extrusionOk="0">
                  <a:moveTo>
                    <a:pt x="1" y="0"/>
                  </a:moveTo>
                  <a:lnTo>
                    <a:pt x="1" y="1940"/>
                  </a:lnTo>
                  <a:lnTo>
                    <a:pt x="6440" y="1940"/>
                  </a:lnTo>
                  <a:lnTo>
                    <a:pt x="6440" y="0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4570350" y="2850213"/>
              <a:ext cx="161025" cy="46575"/>
            </a:xfrm>
            <a:custGeom>
              <a:avLst/>
              <a:gdLst/>
              <a:ahLst/>
              <a:cxnLst/>
              <a:rect l="l" t="t" r="r" b="b"/>
              <a:pathLst>
                <a:path w="6441" h="1863" extrusionOk="0">
                  <a:moveTo>
                    <a:pt x="1" y="1"/>
                  </a:moveTo>
                  <a:lnTo>
                    <a:pt x="1" y="1863"/>
                  </a:lnTo>
                  <a:lnTo>
                    <a:pt x="6440" y="1863"/>
                  </a:lnTo>
                  <a:lnTo>
                    <a:pt x="6440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5" name="Google Shape;335;p29"/>
            <p:cNvSpPr/>
            <p:nvPr/>
          </p:nvSpPr>
          <p:spPr>
            <a:xfrm>
              <a:off x="4570350" y="2916163"/>
              <a:ext cx="161025" cy="46575"/>
            </a:xfrm>
            <a:custGeom>
              <a:avLst/>
              <a:gdLst/>
              <a:ahLst/>
              <a:cxnLst/>
              <a:rect l="l" t="t" r="r" b="b"/>
              <a:pathLst>
                <a:path w="6441" h="1863" extrusionOk="0">
                  <a:moveTo>
                    <a:pt x="1" y="1"/>
                  </a:moveTo>
                  <a:lnTo>
                    <a:pt x="1" y="1863"/>
                  </a:lnTo>
                  <a:lnTo>
                    <a:pt x="6440" y="1863"/>
                  </a:lnTo>
                  <a:lnTo>
                    <a:pt x="6440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4570350" y="2980163"/>
              <a:ext cx="161025" cy="48525"/>
            </a:xfrm>
            <a:custGeom>
              <a:avLst/>
              <a:gdLst/>
              <a:ahLst/>
              <a:cxnLst/>
              <a:rect l="l" t="t" r="r" b="b"/>
              <a:pathLst>
                <a:path w="6441" h="1941" extrusionOk="0">
                  <a:moveTo>
                    <a:pt x="1" y="1"/>
                  </a:moveTo>
                  <a:lnTo>
                    <a:pt x="1" y="1941"/>
                  </a:lnTo>
                  <a:lnTo>
                    <a:pt x="6440" y="1941"/>
                  </a:lnTo>
                  <a:lnTo>
                    <a:pt x="64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4570350" y="3046113"/>
              <a:ext cx="161025" cy="48525"/>
            </a:xfrm>
            <a:custGeom>
              <a:avLst/>
              <a:gdLst/>
              <a:ahLst/>
              <a:cxnLst/>
              <a:rect l="l" t="t" r="r" b="b"/>
              <a:pathLst>
                <a:path w="6441" h="1941" extrusionOk="0">
                  <a:moveTo>
                    <a:pt x="1" y="1"/>
                  </a:moveTo>
                  <a:lnTo>
                    <a:pt x="1" y="1940"/>
                  </a:lnTo>
                  <a:lnTo>
                    <a:pt x="6440" y="1940"/>
                  </a:lnTo>
                  <a:lnTo>
                    <a:pt x="6440" y="1"/>
                  </a:lnTo>
                  <a:close/>
                </a:path>
              </a:pathLst>
            </a:custGeom>
            <a:solidFill>
              <a:srgbClr val="F25050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4896200" y="2881263"/>
              <a:ext cx="69850" cy="195925"/>
            </a:xfrm>
            <a:custGeom>
              <a:avLst/>
              <a:gdLst/>
              <a:ahLst/>
              <a:cxnLst/>
              <a:rect l="l" t="t" r="r" b="b"/>
              <a:pathLst>
                <a:path w="2794" h="7837" extrusionOk="0">
                  <a:moveTo>
                    <a:pt x="1" y="0"/>
                  </a:moveTo>
                  <a:lnTo>
                    <a:pt x="1" y="7836"/>
                  </a:lnTo>
                  <a:lnTo>
                    <a:pt x="2794" y="7836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5000950" y="2881263"/>
              <a:ext cx="69850" cy="195925"/>
            </a:xfrm>
            <a:custGeom>
              <a:avLst/>
              <a:gdLst/>
              <a:ahLst/>
              <a:cxnLst/>
              <a:rect l="l" t="t" r="r" b="b"/>
              <a:pathLst>
                <a:path w="2794" h="7837" extrusionOk="0">
                  <a:moveTo>
                    <a:pt x="0" y="0"/>
                  </a:moveTo>
                  <a:lnTo>
                    <a:pt x="0" y="7836"/>
                  </a:lnTo>
                  <a:lnTo>
                    <a:pt x="2793" y="7836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5103750" y="2881263"/>
              <a:ext cx="67900" cy="195925"/>
            </a:xfrm>
            <a:custGeom>
              <a:avLst/>
              <a:gdLst/>
              <a:ahLst/>
              <a:cxnLst/>
              <a:rect l="l" t="t" r="r" b="b"/>
              <a:pathLst>
                <a:path w="2716" h="7837" extrusionOk="0">
                  <a:moveTo>
                    <a:pt x="0" y="0"/>
                  </a:moveTo>
                  <a:lnTo>
                    <a:pt x="0" y="7836"/>
                  </a:lnTo>
                  <a:lnTo>
                    <a:pt x="2715" y="7836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rgbClr val="FA8838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4351200" y="2580613"/>
              <a:ext cx="242450" cy="116400"/>
            </a:xfrm>
            <a:custGeom>
              <a:avLst/>
              <a:gdLst/>
              <a:ahLst/>
              <a:cxnLst/>
              <a:rect l="l" t="t" r="r" b="b"/>
              <a:pathLst>
                <a:path w="9698" h="4656" extrusionOk="0">
                  <a:moveTo>
                    <a:pt x="0" y="1"/>
                  </a:moveTo>
                  <a:lnTo>
                    <a:pt x="0" y="4656"/>
                  </a:lnTo>
                  <a:lnTo>
                    <a:pt x="9698" y="4656"/>
                  </a:lnTo>
                  <a:lnTo>
                    <a:pt x="9698" y="1"/>
                  </a:lnTo>
                  <a:close/>
                </a:path>
              </a:pathLst>
            </a:custGeom>
            <a:solidFill>
              <a:srgbClr val="F4BF99"/>
            </a:solidFill>
            <a:ln>
              <a:noFill/>
            </a:ln>
          </p:spPr>
          <p:txBody>
            <a:bodyPr spcFirstLastPara="1" wrap="square" lIns="72875" tIns="72875" rIns="72875" bIns="72875" anchor="ctr" anchorCtr="0">
              <a:noAutofit/>
            </a:bodyPr>
            <a:lstStyle/>
            <a:p>
              <a:pPr defTabSz="685783"/>
              <a:endParaRPr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42" name="Google Shape;342;p29"/>
          <p:cNvSpPr txBox="1"/>
          <p:nvPr/>
        </p:nvSpPr>
        <p:spPr>
          <a:xfrm>
            <a:off x="962093" y="4016011"/>
            <a:ext cx="2229821" cy="77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spAutoFit/>
          </a:bodyPr>
          <a:lstStyle/>
          <a:p>
            <a:pPr algn="ctr" defTabSz="685783"/>
            <a:r>
              <a:rPr lang="pt-BR" sz="165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E.T.E. Padilha Sul </a:t>
            </a:r>
            <a:endParaRPr sz="165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783"/>
            <a:r>
              <a:rPr lang="pt-BR" sz="1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Upflow</a:t>
            </a:r>
            <a:r>
              <a:rPr lang="pt-BR" sz="1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Anaerobic</a:t>
            </a:r>
            <a:r>
              <a:rPr lang="pt-BR" sz="1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Sludge</a:t>
            </a:r>
            <a:r>
              <a:rPr lang="pt-BR" sz="1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2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Blanket</a:t>
            </a:r>
            <a:r>
              <a:rPr lang="pt-BR" sz="1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(UASB)</a:t>
            </a:r>
            <a:endParaRPr sz="1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29"/>
          <p:cNvSpPr txBox="1"/>
          <p:nvPr/>
        </p:nvSpPr>
        <p:spPr>
          <a:xfrm>
            <a:off x="203241" y="846261"/>
            <a:ext cx="4499100" cy="73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875" tIns="72875" rIns="72875" bIns="72875" anchor="t" anchorCtr="0">
            <a:spAutoFit/>
          </a:bodyPr>
          <a:lstStyle/>
          <a:p>
            <a:pPr defTabSz="685783">
              <a:buClr>
                <a:srgbClr val="000000"/>
              </a:buClr>
              <a:buSzPts val="2500"/>
            </a:pPr>
            <a:r>
              <a:rPr lang="pt-BR" sz="19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CONCEITO DO PROJETO </a:t>
            </a:r>
            <a:r>
              <a:rPr lang="pt-BR" sz="1900" dirty="0">
                <a:solidFill>
                  <a:srgbClr val="22A53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900" b="1" dirty="0">
                <a:solidFill>
                  <a:srgbClr val="EA5B23"/>
                </a:solidFill>
                <a:latin typeface="Montserrat"/>
                <a:ea typeface="Montserrat"/>
                <a:cs typeface="Montserrat"/>
                <a:sym typeface="Montserrat"/>
              </a:rPr>
              <a:t>HIDROGÊNIO - FINEP</a:t>
            </a:r>
            <a:endParaRPr sz="1900" b="1" dirty="0">
              <a:solidFill>
                <a:srgbClr val="EA5B2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4" name="Google Shape;344;p29"/>
          <p:cNvCxnSpPr>
            <a:cxnSpLocks/>
          </p:cNvCxnSpPr>
          <p:nvPr/>
        </p:nvCxnSpPr>
        <p:spPr>
          <a:xfrm>
            <a:off x="293873" y="1578210"/>
            <a:ext cx="3136243" cy="0"/>
          </a:xfrm>
          <a:prstGeom prst="straightConnector1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5" name="Google Shape;345;p29"/>
          <p:cNvSpPr/>
          <p:nvPr/>
        </p:nvSpPr>
        <p:spPr>
          <a:xfrm>
            <a:off x="7430525" y="183700"/>
            <a:ext cx="1515600" cy="441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83"/>
            <a:endParaRPr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6" name="Google Shape;34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2626" y="227416"/>
            <a:ext cx="993500" cy="26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5706" y="-671644"/>
            <a:ext cx="1903064" cy="197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3080" y="89000"/>
            <a:ext cx="814499" cy="52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5889" y="100744"/>
            <a:ext cx="1313398" cy="4803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26C62F4-35DA-5150-F27A-9751FA0DE56C}"/>
              </a:ext>
            </a:extLst>
          </p:cNvPr>
          <p:cNvSpPr txBox="1"/>
          <p:nvPr/>
        </p:nvSpPr>
        <p:spPr>
          <a:xfrm>
            <a:off x="6683224" y="4315539"/>
            <a:ext cx="2171204" cy="300082"/>
          </a:xfrm>
          <a:prstGeom prst="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 defTabSz="685783"/>
            <a:r>
              <a:rPr lang="pt-BR" sz="1350" b="1" dirty="0">
                <a:latin typeface="Montserrat"/>
                <a:ea typeface="Montserrat"/>
                <a:cs typeface="Montserrat"/>
                <a:sym typeface="Montserrat"/>
              </a:rPr>
              <a:t>Mobilidade Elétrica</a:t>
            </a:r>
          </a:p>
        </p:txBody>
      </p:sp>
      <p:sp>
        <p:nvSpPr>
          <p:cNvPr id="2" name="AutoShape 11">
            <a:extLst>
              <a:ext uri="{FF2B5EF4-FFF2-40B4-BE49-F238E27FC236}">
                <a16:creationId xmlns:a16="http://schemas.microsoft.com/office/drawing/2014/main" id="{188BAD5F-ED0F-FBC4-93B0-8385B21F9339}"/>
              </a:ext>
            </a:extLst>
          </p:cNvPr>
          <p:cNvSpPr>
            <a:spLocks/>
          </p:cNvSpPr>
          <p:nvPr/>
        </p:nvSpPr>
        <p:spPr bwMode="auto">
          <a:xfrm rot="5400000">
            <a:off x="7616006" y="4050817"/>
            <a:ext cx="261357" cy="216236"/>
          </a:xfrm>
          <a:prstGeom prst="rightArrow">
            <a:avLst>
              <a:gd name="adj1" fmla="val 50000"/>
              <a:gd name="adj2" fmla="val 49927"/>
            </a:avLst>
          </a:prstGeom>
          <a:solidFill>
            <a:schemeClr val="accent2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defTabSz="685783">
              <a:defRPr/>
            </a:pPr>
            <a:endParaRPr lang="pt-BR" altLang="pt-BR" sz="1350" baseline="0"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AA1952-4DC5-1A21-67F0-359CCDE42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1914" y="3493344"/>
            <a:ext cx="2836252" cy="1539170"/>
          </a:xfrm>
          <a:prstGeom prst="rect">
            <a:avLst/>
          </a:prstGeom>
        </p:spPr>
      </p:pic>
      <p:pic>
        <p:nvPicPr>
          <p:cNvPr id="6" name="Google Shape;93;g14bbd870dc3_0_200">
            <a:extLst>
              <a:ext uri="{FF2B5EF4-FFF2-40B4-BE49-F238E27FC236}">
                <a16:creationId xmlns:a16="http://schemas.microsoft.com/office/drawing/2014/main" id="{C994E948-9DE8-D3E3-441D-9EB69D8302D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8769" y="8509"/>
            <a:ext cx="2919638" cy="6099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E387EB2-B63F-82CF-E694-904F64ABEF31}"/>
              </a:ext>
            </a:extLst>
          </p:cNvPr>
          <p:cNvSpPr txBox="1"/>
          <p:nvPr/>
        </p:nvSpPr>
        <p:spPr>
          <a:xfrm>
            <a:off x="4548737" y="948402"/>
            <a:ext cx="35572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/>
            <a:r>
              <a:rPr lang="pt-BR" sz="1400" dirty="0">
                <a:solidFill>
                  <a:prstClr val="black"/>
                </a:solidFill>
                <a:latin typeface="Calibri"/>
              </a:rPr>
              <a:t>Subvenção Econômica à Inovação – 08/2022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169A34-0E95-0FD9-73D3-AD8915934ADA}"/>
              </a:ext>
            </a:extLst>
          </p:cNvPr>
          <p:cNvSpPr txBox="1"/>
          <p:nvPr/>
        </p:nvSpPr>
        <p:spPr>
          <a:xfrm>
            <a:off x="4564589" y="1256181"/>
            <a:ext cx="35572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/>
            <a:r>
              <a:rPr lang="pt-BR" sz="1400" b="1" dirty="0">
                <a:solidFill>
                  <a:prstClr val="black"/>
                </a:solidFill>
                <a:latin typeface="Calibri"/>
              </a:rPr>
              <a:t>SELEÇÃO PÚBLICA MCTI/FINEP/FNDCT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370EA-40B5-FC24-B1CC-BD427D2E7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C279994-9F0C-5063-5E56-7CF2E3FA89F3}"/>
              </a:ext>
            </a:extLst>
          </p:cNvPr>
          <p:cNvSpPr/>
          <p:nvPr/>
        </p:nvSpPr>
        <p:spPr>
          <a:xfrm flipH="1">
            <a:off x="-531934" y="-642868"/>
            <a:ext cx="9733123" cy="1800628"/>
          </a:xfrm>
          <a:custGeom>
            <a:avLst/>
            <a:gdLst/>
            <a:ahLst/>
            <a:cxnLst/>
            <a:rect l="l" t="t" r="r" b="b"/>
            <a:pathLst>
              <a:path w="19466246" h="3601256">
                <a:moveTo>
                  <a:pt x="19466246" y="0"/>
                </a:moveTo>
                <a:lnTo>
                  <a:pt x="0" y="0"/>
                </a:lnTo>
                <a:lnTo>
                  <a:pt x="0" y="3601255"/>
                </a:lnTo>
                <a:lnTo>
                  <a:pt x="19466246" y="3601255"/>
                </a:lnTo>
                <a:lnTo>
                  <a:pt x="19466246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pt-BR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E722238-7AE1-7EE8-3532-DC2F1BB01743}"/>
              </a:ext>
            </a:extLst>
          </p:cNvPr>
          <p:cNvSpPr/>
          <p:nvPr/>
        </p:nvSpPr>
        <p:spPr>
          <a:xfrm>
            <a:off x="-57190" y="4517424"/>
            <a:ext cx="9258379" cy="959505"/>
          </a:xfrm>
          <a:custGeom>
            <a:avLst/>
            <a:gdLst/>
            <a:ahLst/>
            <a:cxnLst/>
            <a:rect l="l" t="t" r="r" b="b"/>
            <a:pathLst>
              <a:path w="18516757" h="1919009">
                <a:moveTo>
                  <a:pt x="0" y="0"/>
                </a:moveTo>
                <a:lnTo>
                  <a:pt x="18516758" y="0"/>
                </a:lnTo>
                <a:lnTo>
                  <a:pt x="18516758" y="1919010"/>
                </a:lnTo>
                <a:lnTo>
                  <a:pt x="0" y="19190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pt-BR"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Imagem 11">
            <a:extLst>
              <a:ext uri="{FF2B5EF4-FFF2-40B4-BE49-F238E27FC236}">
                <a16:creationId xmlns:a16="http://schemas.microsoft.com/office/drawing/2014/main" id="{F1353505-11BF-B2E8-B24C-633E307C5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2" y="89844"/>
            <a:ext cx="1166576" cy="7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D913880-69A5-7259-B4FB-5888EB7B5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9" y="923449"/>
            <a:ext cx="1294269" cy="5139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1DC5ECB-2D55-4F33-0925-A926EC5B3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72" y="2183132"/>
            <a:ext cx="1254826" cy="7770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A8CA39B-06A3-682B-8F78-D722EB09B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29" y="1592656"/>
            <a:ext cx="1294269" cy="43572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115BD41F-6E22-FC28-CF59-9B3E256F1845}"/>
              </a:ext>
            </a:extLst>
          </p:cNvPr>
          <p:cNvSpPr txBox="1">
            <a:spLocks/>
          </p:cNvSpPr>
          <p:nvPr/>
        </p:nvSpPr>
        <p:spPr>
          <a:xfrm>
            <a:off x="2892033" y="380618"/>
            <a:ext cx="3762898" cy="41549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75" b="0" kern="1200">
                <a:solidFill>
                  <a:srgbClr val="3C3C3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685783"/>
            <a:r>
              <a:rPr lang="en-GB" sz="2400" dirty="0" err="1">
                <a:solidFill>
                  <a:prstClr val="black"/>
                </a:solidFill>
              </a:rPr>
              <a:t>Obrigado</a:t>
            </a:r>
            <a:r>
              <a:rPr lang="en-GB" sz="2400" dirty="0">
                <a:solidFill>
                  <a:prstClr val="black"/>
                </a:solidFill>
              </a:rPr>
              <a:t> pela </a:t>
            </a:r>
            <a:r>
              <a:rPr lang="en-GB" sz="2400" dirty="0" err="1">
                <a:solidFill>
                  <a:prstClr val="black"/>
                </a:solidFill>
              </a:rPr>
              <a:t>atenção</a:t>
            </a:r>
            <a:r>
              <a:rPr lang="en-GB" sz="2400" dirty="0">
                <a:solidFill>
                  <a:prstClr val="black"/>
                </a:solidFill>
              </a:rPr>
              <a:t>!</a:t>
            </a:r>
          </a:p>
          <a:p>
            <a:pPr algn="ctr" defTabSz="685783"/>
            <a:endParaRPr lang="en-GB" sz="3200" dirty="0">
              <a:solidFill>
                <a:prstClr val="black"/>
              </a:solidFill>
            </a:endParaRPr>
          </a:p>
          <a:p>
            <a:pPr algn="ctr" defTabSz="685783"/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2698831D-F3E6-720E-DFD8-A2D7A7709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287" y="1061778"/>
            <a:ext cx="5512391" cy="156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378">
              <a:spcBef>
                <a:spcPct val="50000"/>
              </a:spcBef>
              <a:buNone/>
              <a:defRPr/>
            </a:pPr>
            <a:r>
              <a:rPr lang="pt-BR" altLang="pt-BR" sz="2000" dirty="0">
                <a:solidFill>
                  <a:prstClr val="black"/>
                </a:solidFill>
                <a:sym typeface="Arial" panose="020B0604020202020204" pitchFamily="34" charset="0"/>
              </a:rPr>
              <a:t>Prof. Dr. Helton José Alves</a:t>
            </a:r>
          </a:p>
          <a:p>
            <a:pPr algn="ctr" defTabSz="914378">
              <a:lnSpc>
                <a:spcPct val="55000"/>
              </a:lnSpc>
              <a:spcBef>
                <a:spcPct val="50000"/>
              </a:spcBef>
              <a:buNone/>
              <a:defRPr/>
            </a:pPr>
            <a:endParaRPr lang="pt-BR" altLang="pt-BR" sz="800" dirty="0">
              <a:solidFill>
                <a:prstClr val="black"/>
              </a:solidFill>
              <a:sym typeface="Arial" panose="020B0604020202020204" pitchFamily="34" charset="0"/>
            </a:endParaRPr>
          </a:p>
          <a:p>
            <a:pPr algn="ctr" defTabSz="914378">
              <a:lnSpc>
                <a:spcPct val="55000"/>
              </a:lnSpc>
              <a:spcBef>
                <a:spcPct val="50000"/>
              </a:spcBef>
              <a:buNone/>
              <a:defRPr/>
            </a:pPr>
            <a:r>
              <a:rPr lang="pt-BR" altLang="pt-BR" sz="1600" dirty="0">
                <a:solidFill>
                  <a:srgbClr val="005EC4"/>
                </a:solidFill>
                <a:sym typeface="Arial" panose="020B0604020202020204" pitchFamily="34" charset="0"/>
              </a:rPr>
              <a:t>e-mail: </a:t>
            </a:r>
            <a:r>
              <a:rPr lang="pt-BR" altLang="pt-BR" sz="1600" b="1" dirty="0">
                <a:solidFill>
                  <a:srgbClr val="005EC4"/>
                </a:solidFill>
                <a:sym typeface="Arial" panose="020B0604020202020204" pitchFamily="34" charset="0"/>
              </a:rPr>
              <a:t>helton.alves@ufpr.br</a:t>
            </a:r>
          </a:p>
          <a:p>
            <a:pPr algn="ctr" defTabSz="914378">
              <a:lnSpc>
                <a:spcPct val="55000"/>
              </a:lnSpc>
              <a:spcBef>
                <a:spcPct val="50000"/>
              </a:spcBef>
              <a:buNone/>
              <a:defRPr/>
            </a:pPr>
            <a:endParaRPr lang="pt-BR" altLang="pt-BR" sz="1200" b="1" dirty="0">
              <a:solidFill>
                <a:srgbClr val="005EC4"/>
              </a:solidFill>
              <a:sym typeface="Arial" panose="020B0604020202020204" pitchFamily="34" charset="0"/>
            </a:endParaRPr>
          </a:p>
          <a:p>
            <a:pPr algn="ctr" defTabSz="914378">
              <a:lnSpc>
                <a:spcPct val="55000"/>
              </a:lnSpc>
              <a:spcBef>
                <a:spcPct val="50000"/>
              </a:spcBef>
              <a:buNone/>
              <a:defRPr/>
            </a:pPr>
            <a:r>
              <a:rPr lang="pt-BR" altLang="pt-BR" sz="1400" b="1" dirty="0">
                <a:solidFill>
                  <a:prstClr val="black"/>
                </a:solidFill>
                <a:sym typeface="Arial" panose="020B0604020202020204" pitchFamily="34" charset="0"/>
              </a:rPr>
              <a:t>Universidade Federal do Paraná (UFPR)</a:t>
            </a:r>
          </a:p>
          <a:p>
            <a:pPr algn="ctr" defTabSz="914378">
              <a:lnSpc>
                <a:spcPct val="55000"/>
              </a:lnSpc>
              <a:spcBef>
                <a:spcPct val="50000"/>
              </a:spcBef>
              <a:buNone/>
              <a:defRPr/>
            </a:pPr>
            <a:r>
              <a:rPr lang="pt-BR" altLang="pt-BR" sz="1400" b="1" dirty="0">
                <a:solidFill>
                  <a:prstClr val="black"/>
                </a:solidFill>
                <a:sym typeface="Arial" panose="020B0604020202020204" pitchFamily="34" charset="0"/>
              </a:rPr>
              <a:t>Laboratório de Materiais e Energias Renováveis (LABMATER)</a:t>
            </a:r>
          </a:p>
          <a:p>
            <a:pPr algn="ctr" defTabSz="914378">
              <a:lnSpc>
                <a:spcPct val="55000"/>
              </a:lnSpc>
              <a:spcBef>
                <a:spcPct val="50000"/>
              </a:spcBef>
              <a:buNone/>
              <a:defRPr/>
            </a:pPr>
            <a:endParaRPr lang="pt-BR" altLang="pt-BR" sz="800" dirty="0">
              <a:solidFill>
                <a:prstClr val="black"/>
              </a:solidFill>
              <a:sym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6AECD69-47E8-1E1A-90D0-9A17DE22D031}"/>
              </a:ext>
            </a:extLst>
          </p:cNvPr>
          <p:cNvSpPr txBox="1"/>
          <p:nvPr/>
        </p:nvSpPr>
        <p:spPr>
          <a:xfrm>
            <a:off x="2758957" y="3373767"/>
            <a:ext cx="2294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FF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Site e vídeo do projeto B2H2</a:t>
            </a:r>
            <a:endParaRPr lang="pt-BR" sz="1600" dirty="0">
              <a:solidFill>
                <a:srgbClr val="FF0000"/>
              </a:solidFill>
            </a:endParaRP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4AC55F21-BE1A-7A24-8322-8C0EBE9629E0}"/>
              </a:ext>
            </a:extLst>
          </p:cNvPr>
          <p:cNvSpPr/>
          <p:nvPr/>
        </p:nvSpPr>
        <p:spPr>
          <a:xfrm>
            <a:off x="4883505" y="3530389"/>
            <a:ext cx="413659" cy="27940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Código QR&#10;&#10;O conteúdo gerado por IA pode estar incorreto.">
            <a:extLst>
              <a:ext uri="{FF2B5EF4-FFF2-40B4-BE49-F238E27FC236}">
                <a16:creationId xmlns:a16="http://schemas.microsoft.com/office/drawing/2014/main" id="{9E52818A-3CFC-CE7D-16EE-3464CDDC7F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1868" y="2960221"/>
            <a:ext cx="1108581" cy="14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13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e5c44b7799_0_167"/>
          <p:cNvSpPr txBox="1"/>
          <p:nvPr/>
        </p:nvSpPr>
        <p:spPr>
          <a:xfrm>
            <a:off x="169299" y="114326"/>
            <a:ext cx="763765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355">
              <a:buSzPts val="2200"/>
            </a:pPr>
            <a:r>
              <a:rPr lang="pt-BR" sz="2200" dirty="0">
                <a:solidFill>
                  <a:srgbClr val="1038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Laboratório de Materiais e Energias Renováveis</a:t>
            </a:r>
            <a:endParaRPr sz="2200" dirty="0">
              <a:solidFill>
                <a:srgbClr val="1038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" name="Google Shape;184;g2754dd2dcf8_0_4">
            <a:extLst>
              <a:ext uri="{FF2B5EF4-FFF2-40B4-BE49-F238E27FC236}">
                <a16:creationId xmlns:a16="http://schemas.microsoft.com/office/drawing/2014/main" id="{EE4138CA-5844-C492-2DBD-C94BAAEC2C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2463" y="40276"/>
            <a:ext cx="828928" cy="59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403720C-8669-67F8-4C92-4E1F61D81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735" y="1094668"/>
            <a:ext cx="5514530" cy="3603554"/>
          </a:xfrm>
          <a:prstGeom prst="rect">
            <a:avLst/>
          </a:prstGeom>
        </p:spPr>
      </p:pic>
      <p:pic>
        <p:nvPicPr>
          <p:cNvPr id="5" name="Google Shape;128;g1e5c44b7799_0_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46940">
            <a:off x="3676013" y="2385809"/>
            <a:ext cx="1640510" cy="60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15;p3" descr="Uma imagem contendo no interior, teto, mesa, quarto&#10;&#10;O conteúdo gerado por IA pode estar incorreto.">
            <a:extLst>
              <a:ext uri="{FF2B5EF4-FFF2-40B4-BE49-F238E27FC236}">
                <a16:creationId xmlns:a16="http://schemas.microsoft.com/office/drawing/2014/main" id="{A2CBF622-C43A-DB87-05CB-91FE99A6A56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24913" y="3643086"/>
            <a:ext cx="2076477" cy="146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DEE3316-A20E-7B91-39DB-0B406BE67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10" y="637469"/>
            <a:ext cx="1772126" cy="129072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EB4C3E9-34AB-375A-30EF-D1DBBD43A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11" y="3425527"/>
            <a:ext cx="1772126" cy="168733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149AD2B-F650-9E9A-E1A5-40732433F3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520" y="689666"/>
            <a:ext cx="3035870" cy="160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754dd2dcf8_0_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buSzPct val="111111"/>
            </a:pPr>
            <a:endParaRPr/>
          </a:p>
        </p:txBody>
      </p:sp>
      <p:sp>
        <p:nvSpPr>
          <p:cNvPr id="153" name="Google Shape;153;g2754dd2dcf8_0_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/>
          </a:p>
        </p:txBody>
      </p:sp>
      <p:pic>
        <p:nvPicPr>
          <p:cNvPr id="154" name="Google Shape;154;g2754dd2dcf8_0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754dd2dcf8_0_4"/>
          <p:cNvSpPr txBox="1"/>
          <p:nvPr/>
        </p:nvSpPr>
        <p:spPr>
          <a:xfrm>
            <a:off x="753925" y="131076"/>
            <a:ext cx="8174400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 defTabSz="685800">
              <a:buClr>
                <a:srgbClr val="000000"/>
              </a:buClr>
              <a:buSzPts val="2200"/>
            </a:pPr>
            <a:r>
              <a:rPr lang="pt-BR" sz="2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UNIVERSIDADE FEDERAL DO PARANÁ - UFPR</a:t>
            </a:r>
            <a:endParaRPr sz="22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defTabSz="685800">
              <a:buClr>
                <a:srgbClr val="000000"/>
              </a:buClr>
              <a:buSzPts val="2200"/>
            </a:pPr>
            <a:endParaRPr sz="22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defTabSz="685800">
              <a:buClr>
                <a:srgbClr val="000000"/>
              </a:buClr>
              <a:buSzPts val="2200"/>
            </a:pPr>
            <a:endParaRPr sz="22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algn="ctr" defTabSz="685800">
              <a:buClr>
                <a:srgbClr val="000000"/>
              </a:buClr>
              <a:buSzPts val="2200"/>
            </a:pPr>
            <a:r>
              <a:rPr lang="pt-BR" sz="22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ATUAÇÃO DO LABMATER TEMA DE HIDROGÊNIO NOS ÚLTIMOS 10 ANOS </a:t>
            </a:r>
            <a:endParaRPr sz="220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56" name="Google Shape;156;g2754dd2dcf8_0_4"/>
          <p:cNvSpPr txBox="1"/>
          <p:nvPr/>
        </p:nvSpPr>
        <p:spPr>
          <a:xfrm>
            <a:off x="-1" y="3261575"/>
            <a:ext cx="13839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/>
            <a:r>
              <a:rPr lang="pt-BR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projetos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800"/>
            <a:r>
              <a:rPr lang="pt-BR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800">
              <a:buClr>
                <a:srgbClr val="000000"/>
              </a:buClr>
              <a:buSzPts val="1100"/>
            </a:pPr>
            <a:r>
              <a:rPr lang="pt-BR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PD&amp;I executados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800"/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g2754dd2dcf8_0_4"/>
          <p:cNvSpPr txBox="1"/>
          <p:nvPr/>
        </p:nvSpPr>
        <p:spPr>
          <a:xfrm>
            <a:off x="427646" y="2202738"/>
            <a:ext cx="5244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/>
            <a:r>
              <a:rPr lang="pt-BR" sz="22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14</a:t>
            </a:r>
            <a:endParaRPr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8" name="Google Shape;158;g2754dd2dcf8_0_4"/>
          <p:cNvGrpSpPr/>
          <p:nvPr/>
        </p:nvGrpSpPr>
        <p:grpSpPr>
          <a:xfrm>
            <a:off x="127314" y="2774651"/>
            <a:ext cx="8975598" cy="312480"/>
            <a:chOff x="413550" y="2976215"/>
            <a:chExt cx="8316900" cy="312480"/>
          </a:xfrm>
        </p:grpSpPr>
        <p:sp>
          <p:nvSpPr>
            <p:cNvPr id="159" name="Google Shape;159;g2754dd2dcf8_0_4"/>
            <p:cNvSpPr/>
            <p:nvPr/>
          </p:nvSpPr>
          <p:spPr>
            <a:xfrm>
              <a:off x="413550" y="3013925"/>
              <a:ext cx="8316900" cy="2370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60" name="Google Shape;160;g2754dd2dcf8_0_4"/>
            <p:cNvGrpSpPr/>
            <p:nvPr/>
          </p:nvGrpSpPr>
          <p:grpSpPr>
            <a:xfrm>
              <a:off x="780045" y="2976215"/>
              <a:ext cx="313399" cy="312480"/>
              <a:chOff x="3603505" y="2454571"/>
              <a:chExt cx="245610" cy="244891"/>
            </a:xfrm>
          </p:grpSpPr>
          <p:sp>
            <p:nvSpPr>
              <p:cNvPr id="161" name="Google Shape;161;g2754dd2dcf8_0_4"/>
              <p:cNvSpPr/>
              <p:nvPr/>
            </p:nvSpPr>
            <p:spPr>
              <a:xfrm>
                <a:off x="3603505" y="2454571"/>
                <a:ext cx="245610" cy="244891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4424" extrusionOk="0">
                    <a:moveTo>
                      <a:pt x="2219" y="1"/>
                    </a:moveTo>
                    <a:cubicBezTo>
                      <a:pt x="991" y="1"/>
                      <a:pt x="1" y="991"/>
                      <a:pt x="1" y="2205"/>
                    </a:cubicBezTo>
                    <a:cubicBezTo>
                      <a:pt x="1" y="3433"/>
                      <a:pt x="991" y="4423"/>
                      <a:pt x="2219" y="4423"/>
                    </a:cubicBezTo>
                    <a:cubicBezTo>
                      <a:pt x="3433" y="4423"/>
                      <a:pt x="4437" y="3433"/>
                      <a:pt x="4437" y="2205"/>
                    </a:cubicBezTo>
                    <a:cubicBezTo>
                      <a:pt x="4437" y="991"/>
                      <a:pt x="3433" y="1"/>
                      <a:pt x="2219" y="1"/>
                    </a:cubicBezTo>
                    <a:close/>
                  </a:path>
                </a:pathLst>
              </a:custGeom>
              <a:solidFill>
                <a:srgbClr val="3685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2" name="Google Shape;162;g2754dd2dcf8_0_4"/>
              <p:cNvSpPr/>
              <p:nvPr/>
            </p:nvSpPr>
            <p:spPr>
              <a:xfrm>
                <a:off x="3660530" y="2511230"/>
                <a:ext cx="131579" cy="13157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377" extrusionOk="0">
                    <a:moveTo>
                      <a:pt x="2377" y="1188"/>
                    </a:moveTo>
                    <a:cubicBezTo>
                      <a:pt x="2377" y="1848"/>
                      <a:pt x="1849" y="2376"/>
                      <a:pt x="1189" y="2376"/>
                    </a:cubicBezTo>
                    <a:cubicBezTo>
                      <a:pt x="529" y="2376"/>
                      <a:pt x="1" y="1848"/>
                      <a:pt x="1" y="1188"/>
                    </a:cubicBezTo>
                    <a:cubicBezTo>
                      <a:pt x="1" y="528"/>
                      <a:pt x="529" y="0"/>
                      <a:pt x="1189" y="0"/>
                    </a:cubicBezTo>
                    <a:cubicBezTo>
                      <a:pt x="1849" y="0"/>
                      <a:pt x="2377" y="528"/>
                      <a:pt x="2377" y="118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63" name="Google Shape;163;g2754dd2dcf8_0_4"/>
          <p:cNvSpPr/>
          <p:nvPr/>
        </p:nvSpPr>
        <p:spPr>
          <a:xfrm>
            <a:off x="2010195" y="2774453"/>
            <a:ext cx="313396" cy="312478"/>
          </a:xfrm>
          <a:custGeom>
            <a:avLst/>
            <a:gdLst/>
            <a:ahLst/>
            <a:cxnLst/>
            <a:rect l="l" t="t" r="r" b="b"/>
            <a:pathLst>
              <a:path w="4437" h="4424" extrusionOk="0">
                <a:moveTo>
                  <a:pt x="2219" y="1"/>
                </a:moveTo>
                <a:cubicBezTo>
                  <a:pt x="991" y="1"/>
                  <a:pt x="1" y="991"/>
                  <a:pt x="1" y="2205"/>
                </a:cubicBezTo>
                <a:cubicBezTo>
                  <a:pt x="1" y="3433"/>
                  <a:pt x="991" y="4423"/>
                  <a:pt x="2219" y="4423"/>
                </a:cubicBezTo>
                <a:cubicBezTo>
                  <a:pt x="3433" y="4423"/>
                  <a:pt x="4437" y="3433"/>
                  <a:pt x="4437" y="2205"/>
                </a:cubicBezTo>
                <a:cubicBezTo>
                  <a:pt x="4437" y="991"/>
                  <a:pt x="3433" y="1"/>
                  <a:pt x="2219" y="1"/>
                </a:cubicBezTo>
                <a:close/>
              </a:path>
            </a:pathLst>
          </a:custGeom>
          <a:solidFill>
            <a:srgbClr val="3685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Google Shape;164;g2754dd2dcf8_0_4"/>
          <p:cNvSpPr/>
          <p:nvPr/>
        </p:nvSpPr>
        <p:spPr>
          <a:xfrm>
            <a:off x="3443070" y="2774453"/>
            <a:ext cx="313396" cy="312478"/>
          </a:xfrm>
          <a:custGeom>
            <a:avLst/>
            <a:gdLst/>
            <a:ahLst/>
            <a:cxnLst/>
            <a:rect l="l" t="t" r="r" b="b"/>
            <a:pathLst>
              <a:path w="4437" h="4424" extrusionOk="0">
                <a:moveTo>
                  <a:pt x="2219" y="1"/>
                </a:moveTo>
                <a:cubicBezTo>
                  <a:pt x="991" y="1"/>
                  <a:pt x="1" y="991"/>
                  <a:pt x="1" y="2205"/>
                </a:cubicBezTo>
                <a:cubicBezTo>
                  <a:pt x="1" y="3433"/>
                  <a:pt x="991" y="4423"/>
                  <a:pt x="2219" y="4423"/>
                </a:cubicBezTo>
                <a:cubicBezTo>
                  <a:pt x="3433" y="4423"/>
                  <a:pt x="4437" y="3433"/>
                  <a:pt x="4437" y="2205"/>
                </a:cubicBezTo>
                <a:cubicBezTo>
                  <a:pt x="4437" y="991"/>
                  <a:pt x="3433" y="1"/>
                  <a:pt x="2219" y="1"/>
                </a:cubicBezTo>
                <a:close/>
              </a:path>
            </a:pathLst>
          </a:custGeom>
          <a:solidFill>
            <a:srgbClr val="3685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Google Shape;165;g2754dd2dcf8_0_4"/>
          <p:cNvSpPr/>
          <p:nvPr/>
        </p:nvSpPr>
        <p:spPr>
          <a:xfrm>
            <a:off x="5001471" y="2774441"/>
            <a:ext cx="313396" cy="312478"/>
          </a:xfrm>
          <a:custGeom>
            <a:avLst/>
            <a:gdLst/>
            <a:ahLst/>
            <a:cxnLst/>
            <a:rect l="l" t="t" r="r" b="b"/>
            <a:pathLst>
              <a:path w="4437" h="4424" extrusionOk="0">
                <a:moveTo>
                  <a:pt x="2219" y="1"/>
                </a:moveTo>
                <a:cubicBezTo>
                  <a:pt x="991" y="1"/>
                  <a:pt x="1" y="991"/>
                  <a:pt x="1" y="2205"/>
                </a:cubicBezTo>
                <a:cubicBezTo>
                  <a:pt x="1" y="3433"/>
                  <a:pt x="991" y="4423"/>
                  <a:pt x="2219" y="4423"/>
                </a:cubicBezTo>
                <a:cubicBezTo>
                  <a:pt x="3433" y="4423"/>
                  <a:pt x="4437" y="3433"/>
                  <a:pt x="4437" y="2205"/>
                </a:cubicBezTo>
                <a:cubicBezTo>
                  <a:pt x="4437" y="991"/>
                  <a:pt x="3433" y="1"/>
                  <a:pt x="2219" y="1"/>
                </a:cubicBezTo>
                <a:close/>
              </a:path>
            </a:pathLst>
          </a:custGeom>
          <a:solidFill>
            <a:srgbClr val="3685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Google Shape;166;g2754dd2dcf8_0_4"/>
          <p:cNvSpPr/>
          <p:nvPr/>
        </p:nvSpPr>
        <p:spPr>
          <a:xfrm>
            <a:off x="6656046" y="2774441"/>
            <a:ext cx="313396" cy="312478"/>
          </a:xfrm>
          <a:custGeom>
            <a:avLst/>
            <a:gdLst/>
            <a:ahLst/>
            <a:cxnLst/>
            <a:rect l="l" t="t" r="r" b="b"/>
            <a:pathLst>
              <a:path w="4437" h="4424" extrusionOk="0">
                <a:moveTo>
                  <a:pt x="2219" y="1"/>
                </a:moveTo>
                <a:cubicBezTo>
                  <a:pt x="991" y="1"/>
                  <a:pt x="1" y="991"/>
                  <a:pt x="1" y="2205"/>
                </a:cubicBezTo>
                <a:cubicBezTo>
                  <a:pt x="1" y="3433"/>
                  <a:pt x="991" y="4423"/>
                  <a:pt x="2219" y="4423"/>
                </a:cubicBezTo>
                <a:cubicBezTo>
                  <a:pt x="3433" y="4423"/>
                  <a:pt x="4437" y="3433"/>
                  <a:pt x="4437" y="2205"/>
                </a:cubicBezTo>
                <a:cubicBezTo>
                  <a:pt x="4437" y="991"/>
                  <a:pt x="3433" y="1"/>
                  <a:pt x="2219" y="1"/>
                </a:cubicBezTo>
                <a:close/>
              </a:path>
            </a:pathLst>
          </a:custGeom>
          <a:solidFill>
            <a:srgbClr val="3685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Google Shape;167;g2754dd2dcf8_0_4"/>
          <p:cNvSpPr/>
          <p:nvPr/>
        </p:nvSpPr>
        <p:spPr>
          <a:xfrm>
            <a:off x="8310621" y="2774441"/>
            <a:ext cx="313396" cy="312478"/>
          </a:xfrm>
          <a:custGeom>
            <a:avLst/>
            <a:gdLst/>
            <a:ahLst/>
            <a:cxnLst/>
            <a:rect l="l" t="t" r="r" b="b"/>
            <a:pathLst>
              <a:path w="4437" h="4424" extrusionOk="0">
                <a:moveTo>
                  <a:pt x="2219" y="1"/>
                </a:moveTo>
                <a:cubicBezTo>
                  <a:pt x="991" y="1"/>
                  <a:pt x="1" y="991"/>
                  <a:pt x="1" y="2205"/>
                </a:cubicBezTo>
                <a:cubicBezTo>
                  <a:pt x="1" y="3433"/>
                  <a:pt x="991" y="4423"/>
                  <a:pt x="2219" y="4423"/>
                </a:cubicBezTo>
                <a:cubicBezTo>
                  <a:pt x="3433" y="4423"/>
                  <a:pt x="4437" y="3433"/>
                  <a:pt x="4437" y="2205"/>
                </a:cubicBezTo>
                <a:cubicBezTo>
                  <a:pt x="4437" y="991"/>
                  <a:pt x="3433" y="1"/>
                  <a:pt x="2219" y="1"/>
                </a:cubicBezTo>
                <a:close/>
              </a:path>
            </a:pathLst>
          </a:custGeom>
          <a:solidFill>
            <a:srgbClr val="3685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Google Shape;168;g2754dd2dcf8_0_4"/>
          <p:cNvSpPr txBox="1"/>
          <p:nvPr/>
        </p:nvSpPr>
        <p:spPr>
          <a:xfrm>
            <a:off x="1868700" y="2202750"/>
            <a:ext cx="5964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/>
            <a:r>
              <a:rPr lang="pt-BR" sz="2200" dirty="0">
                <a:solidFill>
                  <a:srgbClr val="FFFFFF"/>
                </a:solidFill>
                <a:latin typeface="Montserrat Black"/>
                <a:sym typeface="Montserrat Black"/>
              </a:rPr>
              <a:t>37</a:t>
            </a:r>
            <a:endParaRPr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Google Shape;169;g2754dd2dcf8_0_4"/>
          <p:cNvSpPr txBox="1"/>
          <p:nvPr/>
        </p:nvSpPr>
        <p:spPr>
          <a:xfrm>
            <a:off x="3332592" y="2204725"/>
            <a:ext cx="5964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/>
            <a:r>
              <a:rPr lang="pt-BR" sz="2200" dirty="0">
                <a:solidFill>
                  <a:srgbClr val="FFFFFF"/>
                </a:solidFill>
                <a:latin typeface="Montserrat Black"/>
                <a:sym typeface="Montserrat Black"/>
              </a:rPr>
              <a:t>58</a:t>
            </a:r>
            <a:endParaRPr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Google Shape;170;g2754dd2dcf8_0_4"/>
          <p:cNvSpPr txBox="1"/>
          <p:nvPr/>
        </p:nvSpPr>
        <p:spPr>
          <a:xfrm>
            <a:off x="4895963" y="2202750"/>
            <a:ext cx="5244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/>
            <a:r>
              <a:rPr lang="pt-BR" sz="22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01</a:t>
            </a:r>
            <a:endParaRPr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Google Shape;171;g2754dd2dcf8_0_4"/>
          <p:cNvSpPr txBox="1"/>
          <p:nvPr/>
        </p:nvSpPr>
        <p:spPr>
          <a:xfrm>
            <a:off x="6514550" y="2202750"/>
            <a:ext cx="5964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/>
            <a:r>
              <a:rPr lang="pt-BR" sz="2200" dirty="0">
                <a:solidFill>
                  <a:srgbClr val="FFFFFF"/>
                </a:solidFill>
                <a:latin typeface="Montserrat Black"/>
                <a:sym typeface="Montserrat Black"/>
              </a:rPr>
              <a:t>72</a:t>
            </a:r>
            <a:endParaRPr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Google Shape;172;g2754dd2dcf8_0_4"/>
          <p:cNvSpPr txBox="1"/>
          <p:nvPr/>
        </p:nvSpPr>
        <p:spPr>
          <a:xfrm>
            <a:off x="8163085" y="2202750"/>
            <a:ext cx="5964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800"/>
            <a:r>
              <a:rPr lang="pt-BR" sz="22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02</a:t>
            </a:r>
            <a:endParaRPr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Google Shape;173;g2754dd2dcf8_0_4"/>
          <p:cNvSpPr txBox="1"/>
          <p:nvPr/>
        </p:nvSpPr>
        <p:spPr>
          <a:xfrm>
            <a:off x="1383900" y="3261575"/>
            <a:ext cx="15660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/>
            <a:r>
              <a:rPr lang="pt-BR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artigos 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800"/>
            <a:r>
              <a:rPr lang="pt-BR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científicos publicados em revistas internacionais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800"/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800"/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g2754dd2dcf8_0_4"/>
          <p:cNvSpPr txBox="1"/>
          <p:nvPr/>
        </p:nvSpPr>
        <p:spPr>
          <a:xfrm>
            <a:off x="2911075" y="3310100"/>
            <a:ext cx="15660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/>
            <a:r>
              <a:rPr lang="pt-BR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trabalhos apresentados 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800"/>
            <a:r>
              <a:rPr lang="pt-BR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 eventos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800"/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800"/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g2754dd2dcf8_0_4"/>
          <p:cNvSpPr txBox="1"/>
          <p:nvPr/>
        </p:nvSpPr>
        <p:spPr>
          <a:xfrm>
            <a:off x="4375175" y="3261575"/>
            <a:ext cx="15660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/>
            <a:r>
              <a:rPr lang="pt-BR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prêmio em evento internacional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800"/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g2754dd2dcf8_0_4"/>
          <p:cNvSpPr txBox="1"/>
          <p:nvPr/>
        </p:nvSpPr>
        <p:spPr>
          <a:xfrm>
            <a:off x="7880225" y="3310100"/>
            <a:ext cx="11742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>
              <a:buClr>
                <a:srgbClr val="000000"/>
              </a:buClr>
              <a:buSzPts val="1100"/>
            </a:pPr>
            <a:r>
              <a:rPr lang="pt-BR" sz="1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patentes concedidas</a:t>
            </a:r>
            <a:endParaRPr sz="1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g2754dd2dcf8_0_4"/>
          <p:cNvSpPr txBox="1"/>
          <p:nvPr/>
        </p:nvSpPr>
        <p:spPr>
          <a:xfrm>
            <a:off x="6075513" y="3222750"/>
            <a:ext cx="15660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/>
            <a:r>
              <a:rPr lang="pt-BR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orientações concluídas (graduação, pós-graduação e pós-doutorado)</a:t>
            </a:r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800"/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85800"/>
            <a:endParaRPr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g2754dd2dcf8_0_4"/>
          <p:cNvSpPr/>
          <p:nvPr/>
        </p:nvSpPr>
        <p:spPr>
          <a:xfrm>
            <a:off x="2076313" y="2846736"/>
            <a:ext cx="181193" cy="167893"/>
          </a:xfrm>
          <a:custGeom>
            <a:avLst/>
            <a:gdLst/>
            <a:ahLst/>
            <a:cxnLst/>
            <a:rect l="l" t="t" r="r" b="b"/>
            <a:pathLst>
              <a:path w="2377" h="2377" extrusionOk="0">
                <a:moveTo>
                  <a:pt x="2377" y="1188"/>
                </a:moveTo>
                <a:cubicBezTo>
                  <a:pt x="2377" y="1848"/>
                  <a:pt x="1849" y="2376"/>
                  <a:pt x="1189" y="2376"/>
                </a:cubicBezTo>
                <a:cubicBezTo>
                  <a:pt x="529" y="2376"/>
                  <a:pt x="1" y="1848"/>
                  <a:pt x="1" y="1188"/>
                </a:cubicBezTo>
                <a:cubicBezTo>
                  <a:pt x="1" y="528"/>
                  <a:pt x="529" y="0"/>
                  <a:pt x="1189" y="0"/>
                </a:cubicBezTo>
                <a:cubicBezTo>
                  <a:pt x="1849" y="0"/>
                  <a:pt x="2377" y="528"/>
                  <a:pt x="2377" y="118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Google Shape;179;g2754dd2dcf8_0_4"/>
          <p:cNvSpPr/>
          <p:nvPr/>
        </p:nvSpPr>
        <p:spPr>
          <a:xfrm>
            <a:off x="3509188" y="2846723"/>
            <a:ext cx="181193" cy="167893"/>
          </a:xfrm>
          <a:custGeom>
            <a:avLst/>
            <a:gdLst/>
            <a:ahLst/>
            <a:cxnLst/>
            <a:rect l="l" t="t" r="r" b="b"/>
            <a:pathLst>
              <a:path w="2377" h="2377" extrusionOk="0">
                <a:moveTo>
                  <a:pt x="2377" y="1188"/>
                </a:moveTo>
                <a:cubicBezTo>
                  <a:pt x="2377" y="1848"/>
                  <a:pt x="1849" y="2376"/>
                  <a:pt x="1189" y="2376"/>
                </a:cubicBezTo>
                <a:cubicBezTo>
                  <a:pt x="529" y="2376"/>
                  <a:pt x="1" y="1848"/>
                  <a:pt x="1" y="1188"/>
                </a:cubicBezTo>
                <a:cubicBezTo>
                  <a:pt x="1" y="528"/>
                  <a:pt x="529" y="0"/>
                  <a:pt x="1189" y="0"/>
                </a:cubicBezTo>
                <a:cubicBezTo>
                  <a:pt x="1849" y="0"/>
                  <a:pt x="2377" y="528"/>
                  <a:pt x="2377" y="118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Google Shape;180;g2754dd2dcf8_0_4"/>
          <p:cNvSpPr/>
          <p:nvPr/>
        </p:nvSpPr>
        <p:spPr>
          <a:xfrm>
            <a:off x="5067588" y="2846723"/>
            <a:ext cx="181193" cy="167893"/>
          </a:xfrm>
          <a:custGeom>
            <a:avLst/>
            <a:gdLst/>
            <a:ahLst/>
            <a:cxnLst/>
            <a:rect l="l" t="t" r="r" b="b"/>
            <a:pathLst>
              <a:path w="2377" h="2377" extrusionOk="0">
                <a:moveTo>
                  <a:pt x="2377" y="1188"/>
                </a:moveTo>
                <a:cubicBezTo>
                  <a:pt x="2377" y="1848"/>
                  <a:pt x="1849" y="2376"/>
                  <a:pt x="1189" y="2376"/>
                </a:cubicBezTo>
                <a:cubicBezTo>
                  <a:pt x="529" y="2376"/>
                  <a:pt x="1" y="1848"/>
                  <a:pt x="1" y="1188"/>
                </a:cubicBezTo>
                <a:cubicBezTo>
                  <a:pt x="1" y="528"/>
                  <a:pt x="529" y="0"/>
                  <a:pt x="1189" y="0"/>
                </a:cubicBezTo>
                <a:cubicBezTo>
                  <a:pt x="1849" y="0"/>
                  <a:pt x="2377" y="528"/>
                  <a:pt x="2377" y="118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Google Shape;181;g2754dd2dcf8_0_4"/>
          <p:cNvSpPr/>
          <p:nvPr/>
        </p:nvSpPr>
        <p:spPr>
          <a:xfrm>
            <a:off x="6722163" y="2846723"/>
            <a:ext cx="181193" cy="167893"/>
          </a:xfrm>
          <a:custGeom>
            <a:avLst/>
            <a:gdLst/>
            <a:ahLst/>
            <a:cxnLst/>
            <a:rect l="l" t="t" r="r" b="b"/>
            <a:pathLst>
              <a:path w="2377" h="2377" extrusionOk="0">
                <a:moveTo>
                  <a:pt x="2377" y="1188"/>
                </a:moveTo>
                <a:cubicBezTo>
                  <a:pt x="2377" y="1848"/>
                  <a:pt x="1849" y="2376"/>
                  <a:pt x="1189" y="2376"/>
                </a:cubicBezTo>
                <a:cubicBezTo>
                  <a:pt x="529" y="2376"/>
                  <a:pt x="1" y="1848"/>
                  <a:pt x="1" y="1188"/>
                </a:cubicBezTo>
                <a:cubicBezTo>
                  <a:pt x="1" y="528"/>
                  <a:pt x="529" y="0"/>
                  <a:pt x="1189" y="0"/>
                </a:cubicBezTo>
                <a:cubicBezTo>
                  <a:pt x="1849" y="0"/>
                  <a:pt x="2377" y="528"/>
                  <a:pt x="2377" y="118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Google Shape;182;g2754dd2dcf8_0_4"/>
          <p:cNvSpPr/>
          <p:nvPr/>
        </p:nvSpPr>
        <p:spPr>
          <a:xfrm>
            <a:off x="8376738" y="2846723"/>
            <a:ext cx="181193" cy="167893"/>
          </a:xfrm>
          <a:custGeom>
            <a:avLst/>
            <a:gdLst/>
            <a:ahLst/>
            <a:cxnLst/>
            <a:rect l="l" t="t" r="r" b="b"/>
            <a:pathLst>
              <a:path w="2377" h="2377" extrusionOk="0">
                <a:moveTo>
                  <a:pt x="2377" y="1188"/>
                </a:moveTo>
                <a:cubicBezTo>
                  <a:pt x="2377" y="1848"/>
                  <a:pt x="1849" y="2376"/>
                  <a:pt x="1189" y="2376"/>
                </a:cubicBezTo>
                <a:cubicBezTo>
                  <a:pt x="529" y="2376"/>
                  <a:pt x="1" y="1848"/>
                  <a:pt x="1" y="1188"/>
                </a:cubicBezTo>
                <a:cubicBezTo>
                  <a:pt x="1" y="528"/>
                  <a:pt x="529" y="0"/>
                  <a:pt x="1189" y="0"/>
                </a:cubicBezTo>
                <a:cubicBezTo>
                  <a:pt x="1849" y="0"/>
                  <a:pt x="2377" y="528"/>
                  <a:pt x="2377" y="118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Google Shape;183;g2754dd2dcf8_0_4"/>
          <p:cNvSpPr/>
          <p:nvPr/>
        </p:nvSpPr>
        <p:spPr>
          <a:xfrm>
            <a:off x="73925" y="71100"/>
            <a:ext cx="1281000" cy="88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" name="Google Shape;184;g2754dd2dcf8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325" y="131087"/>
            <a:ext cx="1174200" cy="763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2">
            <a:extLst>
              <a:ext uri="{FF2B5EF4-FFF2-40B4-BE49-F238E27FC236}">
                <a16:creationId xmlns:a16="http://schemas.microsoft.com/office/drawing/2014/main" id="{9A4FA848-448E-3243-A268-DBC951D36E44}"/>
              </a:ext>
            </a:extLst>
          </p:cNvPr>
          <p:cNvSpPr/>
          <p:nvPr/>
        </p:nvSpPr>
        <p:spPr>
          <a:xfrm>
            <a:off x="7359806" y="0"/>
            <a:ext cx="1784195" cy="51435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rmala UI Semilight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7D0E60C8-C024-8736-1FB1-F326FC2B98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" r="64517" b="10089"/>
          <a:stretch/>
        </p:blipFill>
        <p:spPr>
          <a:xfrm>
            <a:off x="7683721" y="1728711"/>
            <a:ext cx="1231076" cy="1928477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1D832BAF-2415-48AB-0DC9-123AADED8A14}"/>
              </a:ext>
            </a:extLst>
          </p:cNvPr>
          <p:cNvGrpSpPr/>
          <p:nvPr/>
        </p:nvGrpSpPr>
        <p:grpSpPr>
          <a:xfrm>
            <a:off x="229204" y="648709"/>
            <a:ext cx="6963333" cy="530920"/>
            <a:chOff x="305604" y="2476096"/>
            <a:chExt cx="9284444" cy="707893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5B9C77CD-F7A8-8EA8-2DCB-9DE0E60DC816}"/>
                </a:ext>
              </a:extLst>
            </p:cNvPr>
            <p:cNvGrpSpPr/>
            <p:nvPr/>
          </p:nvGrpSpPr>
          <p:grpSpPr>
            <a:xfrm>
              <a:off x="305604" y="2614602"/>
              <a:ext cx="9284444" cy="569387"/>
              <a:chOff x="1206661" y="3981892"/>
              <a:chExt cx="9090863" cy="563137"/>
            </a:xfrm>
          </p:grpSpPr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61F4C687-5CB8-B848-99CE-72CD9E185AA6}"/>
                  </a:ext>
                </a:extLst>
              </p:cNvPr>
              <p:cNvSpPr txBox="1"/>
              <p:nvPr/>
            </p:nvSpPr>
            <p:spPr>
              <a:xfrm>
                <a:off x="1206661" y="3981892"/>
                <a:ext cx="3599999" cy="4261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pt-BR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rmala UI Semilight"/>
                    <a:ea typeface="+mn-ea"/>
                    <a:cs typeface="Arial"/>
                    <a:sym typeface="Arial"/>
                  </a:rPr>
                  <a:t>Economical</a:t>
                </a:r>
                <a:r>
                  <a:rPr kumimoji="0" lang="pt-BR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rmala UI Semilight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pt-BR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rmala UI Semilight"/>
                    <a:ea typeface="+mn-ea"/>
                    <a:cs typeface="Arial"/>
                    <a:sym typeface="Arial"/>
                  </a:rPr>
                  <a:t>Development</a:t>
                </a:r>
                <a:endParaRPr kumimoji="0" lang="pt-B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rmala UI Semilight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5E60EC4E-483E-7481-1302-3AE8D49F46B0}"/>
                  </a:ext>
                </a:extLst>
              </p:cNvPr>
              <p:cNvSpPr txBox="1"/>
              <p:nvPr/>
            </p:nvSpPr>
            <p:spPr>
              <a:xfrm>
                <a:off x="6697525" y="3981892"/>
                <a:ext cx="3599999" cy="4261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pt-BR" sz="15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Nirmala UI Semilight"/>
                    <a:ea typeface="+mn-ea"/>
                    <a:cs typeface="Arial"/>
                    <a:sym typeface="Arial"/>
                  </a:rPr>
                  <a:t>Decarbonization</a:t>
                </a:r>
                <a:endParaRPr kumimoji="0" lang="pt-B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Nirmala UI Semilight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Seta: para a Direita 11">
                <a:extLst>
                  <a:ext uri="{FF2B5EF4-FFF2-40B4-BE49-F238E27FC236}">
                    <a16:creationId xmlns:a16="http://schemas.microsoft.com/office/drawing/2014/main" id="{7315A203-04FC-0B18-9AE8-616A3DD9FBCA}"/>
                  </a:ext>
                </a:extLst>
              </p:cNvPr>
              <p:cNvSpPr/>
              <p:nvPr/>
            </p:nvSpPr>
            <p:spPr>
              <a:xfrm flipH="1" flipV="1">
                <a:off x="5105890" y="4237257"/>
                <a:ext cx="1277077" cy="307772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pt-B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irmala UI Semilight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249DF5FA-E585-883C-8A00-2B544DC70CEF}"/>
                </a:ext>
              </a:extLst>
            </p:cNvPr>
            <p:cNvGrpSpPr/>
            <p:nvPr/>
          </p:nvGrpSpPr>
          <p:grpSpPr>
            <a:xfrm>
              <a:off x="414865" y="2476096"/>
              <a:ext cx="9050269" cy="707887"/>
              <a:chOff x="457200" y="2992445"/>
              <a:chExt cx="9050269" cy="707887"/>
            </a:xfrm>
          </p:grpSpPr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678F454F-8F7D-E8E0-08E5-CFE67604A83D}"/>
                  </a:ext>
                </a:extLst>
              </p:cNvPr>
              <p:cNvSpPr/>
              <p:nvPr/>
            </p:nvSpPr>
            <p:spPr>
              <a:xfrm>
                <a:off x="457200" y="2992445"/>
                <a:ext cx="3567396" cy="70788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irmala UI Semiligh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1D8E5D76-DC99-F66C-C4C2-165C480611B5}"/>
                  </a:ext>
                </a:extLst>
              </p:cNvPr>
              <p:cNvSpPr/>
              <p:nvPr/>
            </p:nvSpPr>
            <p:spPr>
              <a:xfrm>
                <a:off x="5940073" y="2992445"/>
                <a:ext cx="3567396" cy="70788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pt-BR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irmala UI Semiligh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7" name="Seta: para a Direita 16">
                <a:extLst>
                  <a:ext uri="{FF2B5EF4-FFF2-40B4-BE49-F238E27FC236}">
                    <a16:creationId xmlns:a16="http://schemas.microsoft.com/office/drawing/2014/main" id="{A4E89E19-C81F-5077-CE37-5A4B13C52AA6}"/>
                  </a:ext>
                </a:extLst>
              </p:cNvPr>
              <p:cNvSpPr/>
              <p:nvPr/>
            </p:nvSpPr>
            <p:spPr>
              <a:xfrm rot="10800000" flipH="1" flipV="1">
                <a:off x="4345851" y="3039755"/>
                <a:ext cx="1304271" cy="311188"/>
              </a:xfrm>
              <a:prstGeom prst="rightArrow">
                <a:avLst/>
              </a:prstGeom>
              <a:solidFill>
                <a:schemeClr val="accent3">
                  <a:lumMod val="75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pt-BR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irmala UI Semilight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20" name="Rectangle 9">
            <a:extLst>
              <a:ext uri="{FF2B5EF4-FFF2-40B4-BE49-F238E27FC236}">
                <a16:creationId xmlns:a16="http://schemas.microsoft.com/office/drawing/2014/main" id="{02B3D340-841B-4EB5-558D-85E4CAC68EBC}"/>
              </a:ext>
            </a:extLst>
          </p:cNvPr>
          <p:cNvSpPr/>
          <p:nvPr/>
        </p:nvSpPr>
        <p:spPr>
          <a:xfrm>
            <a:off x="690223" y="4745709"/>
            <a:ext cx="6458672" cy="2077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psuula" panose="02000506000000020004" pitchFamily="2" charset="0"/>
                <a:ea typeface="+mn-ea"/>
                <a:cs typeface="Arial"/>
                <a:sym typeface="Arial"/>
              </a:rPr>
              <a:t>Source: adapted from I.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psuula" panose="02000506000000020004" pitchFamily="2" charset="0"/>
                <a:ea typeface="+mn-ea"/>
                <a:cs typeface="Arial"/>
                <a:sym typeface="Arial"/>
              </a:rPr>
              <a:t>Dincer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psuula" panose="02000506000000020004" pitchFamily="2" charset="0"/>
                <a:ea typeface="+mn-ea"/>
                <a:cs typeface="Arial"/>
                <a:sym typeface="Arial"/>
              </a:rPr>
              <a:t>,  International Conference on Hydrogen Production, ICH2P, 2021.</a:t>
            </a:r>
          </a:p>
        </p:txBody>
      </p:sp>
      <p:pic>
        <p:nvPicPr>
          <p:cNvPr id="21" name="Picture 2" descr="Covid‐19 coronavirus: Closing carbon age, but opening hydrogen age - Dincer  - 2020 - International Journal of Energy Research - Wiley Online Library">
            <a:extLst>
              <a:ext uri="{FF2B5EF4-FFF2-40B4-BE49-F238E27FC236}">
                <a16:creationId xmlns:a16="http://schemas.microsoft.com/office/drawing/2014/main" id="{D38EEE1C-F00D-5E9D-D2C3-EEBADF72A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37" y="1319683"/>
            <a:ext cx="7078958" cy="343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AD863D3-EE34-76C0-3E2D-3DF79EE16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792" y="1514050"/>
            <a:ext cx="804170" cy="82754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FC8BBF2-B237-DC25-2DE6-C28F4E49C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237" y="3121430"/>
            <a:ext cx="810000" cy="724968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5321537-E03C-C02B-0F3D-BA04D9912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582" y="2418497"/>
            <a:ext cx="466725" cy="771525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39DA6DB-D7E3-17B4-E673-7AAC14020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1395" y="3318519"/>
            <a:ext cx="466725" cy="49530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7A8B24B-410E-8227-5095-E83FAE4BF7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7459" y="3708593"/>
            <a:ext cx="390525" cy="314325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C1D1C542-F5A2-8777-6BE7-F0AC24DF487A}"/>
              </a:ext>
            </a:extLst>
          </p:cNvPr>
          <p:cNvSpPr txBox="1"/>
          <p:nvPr/>
        </p:nvSpPr>
        <p:spPr>
          <a:xfrm>
            <a:off x="607372" y="2139524"/>
            <a:ext cx="9715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rmala UI Semilight"/>
                <a:ea typeface="+mn-ea"/>
                <a:cs typeface="Arial"/>
                <a:sym typeface="Arial"/>
              </a:rPr>
              <a:t>~16 MJ/kg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CC84AA34-DB92-83E8-7698-602169A97E59}"/>
              </a:ext>
            </a:extLst>
          </p:cNvPr>
          <p:cNvSpPr txBox="1"/>
          <p:nvPr/>
        </p:nvSpPr>
        <p:spPr>
          <a:xfrm>
            <a:off x="951549" y="2713639"/>
            <a:ext cx="971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rmala UI Semilight"/>
                <a:ea typeface="+mn-ea"/>
                <a:cs typeface="Arial"/>
                <a:sym typeface="Arial"/>
              </a:rPr>
              <a:t>~30 MJ/kg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CFDF53F-7472-F858-46F1-E2E0277A34E2}"/>
              </a:ext>
            </a:extLst>
          </p:cNvPr>
          <p:cNvSpPr txBox="1"/>
          <p:nvPr/>
        </p:nvSpPr>
        <p:spPr>
          <a:xfrm>
            <a:off x="2745163" y="3716065"/>
            <a:ext cx="971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rmala UI Semilight"/>
                <a:ea typeface="+mn-ea"/>
                <a:cs typeface="Arial"/>
                <a:sym typeface="Arial"/>
              </a:rPr>
              <a:t>~43 MJ/kg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45F3E6C-E742-2B92-1171-150AD26EC433}"/>
              </a:ext>
            </a:extLst>
          </p:cNvPr>
          <p:cNvSpPr txBox="1"/>
          <p:nvPr/>
        </p:nvSpPr>
        <p:spPr>
          <a:xfrm>
            <a:off x="4349413" y="3302386"/>
            <a:ext cx="971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rmala UI Semilight"/>
                <a:ea typeface="+mn-ea"/>
                <a:cs typeface="Arial"/>
                <a:sym typeface="Arial"/>
              </a:rPr>
              <a:t>~50 MJ/kg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D7B4287-99BF-35FC-F602-AFE8FC3D1C9B}"/>
              </a:ext>
            </a:extLst>
          </p:cNvPr>
          <p:cNvSpPr txBox="1"/>
          <p:nvPr/>
        </p:nvSpPr>
        <p:spPr>
          <a:xfrm>
            <a:off x="6216933" y="3531226"/>
            <a:ext cx="11191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rmala UI Semilight"/>
                <a:ea typeface="+mn-ea"/>
                <a:cs typeface="Arial"/>
                <a:sym typeface="Arial"/>
              </a:rPr>
              <a:t>120 MJ/kg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2D92DC5-2330-76E6-958F-216E188EFA02}"/>
              </a:ext>
            </a:extLst>
          </p:cNvPr>
          <p:cNvSpPr txBox="1"/>
          <p:nvPr/>
        </p:nvSpPr>
        <p:spPr>
          <a:xfrm>
            <a:off x="607373" y="29405"/>
            <a:ext cx="6094878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1200" cap="small" spc="0" normalizeH="0" baseline="0" noProof="0" dirty="0">
                <a:ln>
                  <a:noFill/>
                </a:ln>
                <a:solidFill>
                  <a:srgbClr val="339ACF">
                    <a:lumMod val="50000"/>
                  </a:srgbClr>
                </a:solidFill>
                <a:effectLst/>
                <a:uLnTx/>
                <a:uFillTx/>
                <a:latin typeface="Nirmala UI Semilight"/>
                <a:ea typeface="+mn-ea"/>
                <a:cs typeface="Arial"/>
                <a:sym typeface="Arial"/>
              </a:rPr>
              <a:t>Hydrogen Energy: World</a:t>
            </a:r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BED6F0FB-6013-4425-6FD4-2F4C9695CAB4}"/>
              </a:ext>
            </a:extLst>
          </p:cNvPr>
          <p:cNvSpPr txBox="1">
            <a:spLocks/>
          </p:cNvSpPr>
          <p:nvPr/>
        </p:nvSpPr>
        <p:spPr>
          <a:xfrm>
            <a:off x="7622" y="4943957"/>
            <a:ext cx="9144000" cy="1608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78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Low</a:t>
            </a:r>
            <a:r>
              <a:rPr kumimoji="0" lang="pt-BR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pt-BR" sz="78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Emission</a:t>
            </a:r>
            <a:r>
              <a:rPr kumimoji="0" lang="pt-BR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pt-BR" sz="78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Hydrogen</a:t>
            </a:r>
            <a:r>
              <a:rPr kumimoji="0" lang="pt-BR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 </a:t>
            </a:r>
            <a:r>
              <a:rPr kumimoji="0" lang="pt-BR" sz="78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Brazil</a:t>
            </a:r>
            <a:r>
              <a:rPr kumimoji="0" lang="pt-BR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</a:t>
            </a:r>
            <a:r>
              <a:rPr kumimoji="0" lang="pt-BR" sz="78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Brazilian</a:t>
            </a:r>
            <a:r>
              <a:rPr kumimoji="0" lang="pt-BR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pt-BR" sz="78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Hydrogen</a:t>
            </a:r>
            <a:r>
              <a:rPr kumimoji="0" lang="pt-BR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pt-BR" sz="78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Association</a:t>
            </a:r>
            <a:r>
              <a:rPr kumimoji="0" lang="pt-BR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</a:t>
            </a:r>
            <a:r>
              <a:rPr kumimoji="0" lang="pt-BR" sz="78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March</a:t>
            </a:r>
            <a:r>
              <a:rPr kumimoji="0" lang="pt-BR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2024</a:t>
            </a:r>
          </a:p>
        </p:txBody>
      </p:sp>
    </p:spTree>
    <p:extLst>
      <p:ext uri="{BB962C8B-B14F-4D97-AF65-F5344CB8AC3E}">
        <p14:creationId xmlns:p14="http://schemas.microsoft.com/office/powerpoint/2010/main" val="3673938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4931"/>
          </a:xfr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F31AAB9-875D-49FC-93BB-30AEF9629DF6}"/>
              </a:ext>
            </a:extLst>
          </p:cNvPr>
          <p:cNvGraphicFramePr>
            <a:graphicFrameLocks noGrp="1"/>
          </p:cNvGraphicFramePr>
          <p:nvPr/>
        </p:nvGraphicFramePr>
        <p:xfrm>
          <a:off x="2591675" y="1194337"/>
          <a:ext cx="6096000" cy="216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5239414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87060224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MS PGothic" panose="020B0600070205080204" pitchFamily="34" charset="-128"/>
                          <a:sym typeface="Helvetica" panose="020B0604020202020204" pitchFamily="34" charset="0"/>
                        </a:defRPr>
                      </a:lvl1pPr>
                      <a:lvl2pPr marL="742950" indent="-28575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2pPr>
                      <a:lvl3pPr marL="1143000" indent="-22860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3pPr>
                      <a:lvl4pPr marL="1600200" indent="-22860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4pPr>
                      <a:lvl5pPr marL="2057400" indent="-22860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 Bold" charset="0"/>
                          <a:ea typeface="MS PGothic" panose="020B0600070205080204" pitchFamily="34" charset="-128"/>
                          <a:sym typeface="Arial Bold" charset="0"/>
                        </a:rPr>
                        <a:t>PROPRIEDADES</a:t>
                      </a:r>
                      <a:endParaRPr kumimoji="0" lang="en-US" altLang="pt-BR" sz="8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0" marR="0" marT="0" marB="0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MS PGothic" panose="020B0600070205080204" pitchFamily="34" charset="-128"/>
                          <a:sym typeface="Helvetica" panose="020B0604020202020204" pitchFamily="34" charset="0"/>
                        </a:defRPr>
                      </a:lvl1pPr>
                      <a:lvl2pPr marL="742950" indent="-28575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2pPr>
                      <a:lvl3pPr marL="1143000" indent="-22860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3pPr>
                      <a:lvl4pPr marL="1600200" indent="-22860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4pPr>
                      <a:lvl5pPr marL="2057400" indent="-22860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 Bold" charset="0"/>
                          <a:ea typeface="MS PGothic" panose="020B0600070205080204" pitchFamily="34" charset="-128"/>
                          <a:sym typeface="Arial Bold" charset="0"/>
                        </a:rPr>
                        <a:t>VALORES</a:t>
                      </a:r>
                      <a:endParaRPr kumimoji="0" lang="en-US" altLang="pt-BR" sz="8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0" marR="0" marT="0" marB="0" horzOverflow="overflow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004703"/>
                  </a:ext>
                </a:extLst>
              </a:tr>
              <a:tr h="1813560">
                <a:tc>
                  <a:txBody>
                    <a:bodyPr/>
                    <a:lstStyle>
                      <a:lvl1pPr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MS PGothic" panose="020B0600070205080204" pitchFamily="34" charset="-128"/>
                          <a:sym typeface="Helvetica" panose="020B0604020202020204" pitchFamily="34" charset="0"/>
                        </a:defRPr>
                      </a:lvl1pPr>
                      <a:lvl2pPr marL="742950" indent="-28575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2pPr>
                      <a:lvl3pPr marL="1143000" indent="-22860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3pPr>
                      <a:lvl4pPr marL="1600200" indent="-22860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4pPr>
                      <a:lvl5pPr marL="2057400" indent="-22860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Fórmula</a:t>
                      </a: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 </a:t>
                      </a:r>
                      <a:r>
                        <a:rPr kumimoji="0" lang="en-US" altLang="pt-BR" sz="1400" b="0" i="0" u="none" strike="noStrike" cap="none" normalizeH="0" baseline="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Química</a:t>
                      </a:r>
                      <a:endParaRPr kumimoji="0" lang="en-US" altLang="pt-BR" sz="14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  <a:sym typeface="Times New Roman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Massa Molecular</a:t>
                      </a:r>
                      <a:endParaRPr kumimoji="0" lang="en-US" altLang="pt-BR" sz="14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  <a:sym typeface="Times New Roman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Qtd. de </a:t>
                      </a:r>
                      <a:r>
                        <a:rPr kumimoji="0" lang="en-US" altLang="pt-BR" sz="1400" b="0" i="0" u="none" strike="noStrike" cap="none" normalizeH="0" baseline="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energia</a:t>
                      </a: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 por </a:t>
                      </a:r>
                      <a:r>
                        <a:rPr kumimoji="0" lang="en-US" altLang="pt-BR" sz="1400" b="0" i="0" u="none" strike="noStrike" cap="none" normalizeH="0" baseline="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unidade</a:t>
                      </a: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 de </a:t>
                      </a:r>
                      <a:r>
                        <a:rPr kumimoji="0" lang="en-US" altLang="pt-BR" sz="1400" b="0" i="0" u="none" strike="noStrike" cap="none" normalizeH="0" baseline="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massa</a:t>
                      </a:r>
                      <a:endParaRPr kumimoji="0" lang="en-US" altLang="pt-BR" sz="14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  <a:sym typeface="Times New Roman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Massa </a:t>
                      </a:r>
                      <a:r>
                        <a:rPr kumimoji="0" lang="en-US" altLang="pt-BR" sz="1400" b="0" i="0" u="none" strike="noStrike" cap="none" normalizeH="0" baseline="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volumétrica</a:t>
                      </a:r>
                      <a:endParaRPr kumimoji="0" lang="en-US" altLang="pt-BR" sz="14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  <a:sym typeface="Times New Roman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Ponto de </a:t>
                      </a:r>
                      <a:r>
                        <a:rPr kumimoji="0" lang="en-US" altLang="pt-BR" sz="1400" b="0" i="0" u="none" strike="noStrike" cap="none" normalizeH="0" baseline="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ebulição</a:t>
                      </a:r>
                      <a:endParaRPr kumimoji="0" lang="en-US" altLang="pt-BR" sz="14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  <a:sym typeface="Times New Roman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Ponto de </a:t>
                      </a:r>
                      <a:r>
                        <a:rPr kumimoji="0" lang="en-US" altLang="pt-BR" sz="1400" b="0" i="0" u="none" strike="noStrike" cap="none" normalizeH="0" baseline="0" dirty="0" err="1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fusão</a:t>
                      </a:r>
                      <a:endParaRPr kumimoji="0" lang="en-US" altLang="pt-BR" sz="8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  <a:sym typeface="Helvetica" panose="020B0604020202020204" pitchFamily="34" charset="0"/>
                      </a:endParaRP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>
                      <a:lvl1pPr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MS PGothic" panose="020B0600070205080204" pitchFamily="34" charset="-128"/>
                          <a:sym typeface="Helvetica" panose="020B0604020202020204" pitchFamily="34" charset="0"/>
                        </a:defRPr>
                      </a:lvl1pPr>
                      <a:lvl2pPr marL="742950" indent="-28575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2pPr>
                      <a:lvl3pPr marL="1143000" indent="-22860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3pPr>
                      <a:lvl4pPr marL="1600200" indent="-22860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4pPr>
                      <a:lvl5pPr marL="2057400" indent="-228600" eaLnBrk="0"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ea typeface="Helvetica" panose="020B0604020202020204" pitchFamily="34" charset="0"/>
                          <a:cs typeface="Helvetica" panose="020B0604020202020204" pitchFamily="34" charset="0"/>
                          <a:sym typeface="Helvetica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H</a:t>
                      </a:r>
                      <a:r>
                        <a:rPr kumimoji="0" lang="en-US" altLang="pt-BR" sz="1400" b="0" i="0" u="none" strike="noStrike" cap="none" normalizeH="0" baseline="-25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2</a:t>
                      </a:r>
                      <a:endParaRPr kumimoji="0" lang="en-US" altLang="pt-BR" sz="1400" b="0" i="0" u="none" strike="noStrike" cap="none" normalizeH="0" baseline="-25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  <a:sym typeface="Times New Roman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Times New Roman Bold" charset="0"/>
                        </a:rPr>
                        <a:t>2,0158 </a:t>
                      </a: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g/mol</a:t>
                      </a:r>
                      <a:endParaRPr kumimoji="0" lang="en-US" altLang="pt-BR" sz="14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  <a:sym typeface="Times New Roman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145,0 MJ/kg</a:t>
                      </a:r>
                      <a:endParaRPr kumimoji="0" lang="en-US" altLang="pt-BR" sz="14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  <a:sym typeface="Times New Roman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0,08967 kg/m</a:t>
                      </a:r>
                      <a:r>
                        <a:rPr kumimoji="0" lang="en-US" altLang="pt-BR" sz="1400" b="0" i="0" u="none" strike="noStrike" cap="none" normalizeH="0" baseline="300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3</a:t>
                      </a:r>
                      <a:endParaRPr kumimoji="0" lang="en-US" altLang="pt-BR" sz="14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  <a:sym typeface="Times New Roman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- 252,88 ºC</a:t>
                      </a:r>
                      <a:endParaRPr kumimoji="0" lang="en-US" altLang="pt-BR" sz="14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  <a:sym typeface="Times New Roman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400" b="0" i="0" u="none" strike="noStrike" cap="none" normalizeH="0" baseline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  <a:sym typeface="Arial Bold" charset="0"/>
                        </a:rPr>
                        <a:t>- 259,20ºC</a:t>
                      </a:r>
                      <a:endParaRPr kumimoji="0" lang="en-US" altLang="pt-BR" sz="800" b="0" i="0" u="none" strike="noStrike" cap="none" normalizeH="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  <a:sym typeface="Helvetica" panose="020B0604020202020204" pitchFamily="34" charset="0"/>
                      </a:endParaRP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408557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FE57EE61-3AB5-41BE-9613-CA406E76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0" y="32147"/>
            <a:ext cx="5207000" cy="694928"/>
          </a:xfrm>
        </p:spPr>
        <p:txBody>
          <a:bodyPr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Propriedades do H</a:t>
            </a:r>
            <a:r>
              <a:rPr lang="pt-BR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AutoShape 15">
            <a:extLst>
              <a:ext uri="{FF2B5EF4-FFF2-40B4-BE49-F238E27FC236}">
                <a16:creationId xmlns:a16="http://schemas.microsoft.com/office/drawing/2014/main" id="{ECE666D2-7562-423B-AD63-CD1C5E88C8D9}"/>
              </a:ext>
            </a:extLst>
          </p:cNvPr>
          <p:cNvSpPr>
            <a:spLocks/>
          </p:cNvSpPr>
          <p:nvPr/>
        </p:nvSpPr>
        <p:spPr bwMode="auto">
          <a:xfrm>
            <a:off x="2969335" y="3949164"/>
            <a:ext cx="5012135" cy="81834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Elevado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poder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calorífico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(3X o da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gasolina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Grande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dificuldade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de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compressão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exigindo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elevadas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pressões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ou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tecnologias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mais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sofisticadas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transporte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pt-B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caro</a:t>
            </a:r>
            <a:r>
              <a:rPr kumimoji="0" lang="en-US" altLang="pt-B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en-US" altLang="pt-B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CCA37F5-7248-4F4D-977D-A5A6C3FDC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29" y="4530873"/>
            <a:ext cx="2493629" cy="597186"/>
          </a:xfrm>
          <a:prstGeom prst="rect">
            <a:avLst/>
          </a:prstGeom>
        </p:spPr>
      </p:pic>
      <p:pic>
        <p:nvPicPr>
          <p:cNvPr id="11" name="Imagem 11">
            <a:extLst>
              <a:ext uri="{FF2B5EF4-FFF2-40B4-BE49-F238E27FC236}">
                <a16:creationId xmlns:a16="http://schemas.microsoft.com/office/drawing/2014/main" id="{3BE60757-02B6-BF80-4E12-DFCB9FB9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" y="25523"/>
            <a:ext cx="901788" cy="5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91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4931"/>
          </a:xfr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818EBA8-689F-4588-AD46-EB832CA29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29" y="4530873"/>
            <a:ext cx="2493629" cy="597186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24BBB275-3CC3-3FCC-9AF9-F4D455413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0" y="32147"/>
            <a:ext cx="5207000" cy="694928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Fontes e usos do H</a:t>
            </a:r>
            <a:r>
              <a:rPr lang="pt-BR" sz="2400" b="1" baseline="-25000" dirty="0">
                <a:solidFill>
                  <a:schemeClr val="bg1"/>
                </a:solidFill>
              </a:rPr>
              <a:t>2 </a:t>
            </a:r>
            <a:r>
              <a:rPr lang="pt-BR" sz="2400" b="1" dirty="0">
                <a:solidFill>
                  <a:schemeClr val="bg1"/>
                </a:solidFill>
              </a:rPr>
              <a:t>- Mundo</a:t>
            </a:r>
            <a:endParaRPr lang="pt-BR" sz="24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AutoShape 14">
            <a:extLst>
              <a:ext uri="{FF2B5EF4-FFF2-40B4-BE49-F238E27FC236}">
                <a16:creationId xmlns:a16="http://schemas.microsoft.com/office/drawing/2014/main" id="{0F614054-8B25-0F7F-95D1-57D1E8AABA17}"/>
              </a:ext>
            </a:extLst>
          </p:cNvPr>
          <p:cNvSpPr>
            <a:spLocks/>
          </p:cNvSpPr>
          <p:nvPr/>
        </p:nvSpPr>
        <p:spPr bwMode="auto">
          <a:xfrm>
            <a:off x="7632700" y="2569766"/>
            <a:ext cx="1456532" cy="55985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Refinarias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(</a:t>
            </a:r>
            <a:r>
              <a:rPr kumimoji="0" lang="en-US" altLang="pt-B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dessulfurização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de diesel e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gasolina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)</a:t>
            </a:r>
            <a:endParaRPr kumimoji="0" lang="en-US" altLang="pt-BR" sz="135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AutoShape 15">
            <a:extLst>
              <a:ext uri="{FF2B5EF4-FFF2-40B4-BE49-F238E27FC236}">
                <a16:creationId xmlns:a16="http://schemas.microsoft.com/office/drawing/2014/main" id="{52223B33-EB18-8AB8-950A-593F4F1C0FA0}"/>
              </a:ext>
            </a:extLst>
          </p:cNvPr>
          <p:cNvSpPr>
            <a:spLocks/>
          </p:cNvSpPr>
          <p:nvPr/>
        </p:nvSpPr>
        <p:spPr bwMode="auto">
          <a:xfrm>
            <a:off x="7417000" y="1766621"/>
            <a:ext cx="1672232" cy="55985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&lt; 2%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aplicação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direta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em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energia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(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energia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térmica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ou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CaC</a:t>
            </a: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)</a:t>
            </a:r>
            <a:endParaRPr kumimoji="0" lang="en-US" altLang="pt-BR" sz="135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E3F855C-0ECC-5875-88DE-38796E2C108D}"/>
              </a:ext>
            </a:extLst>
          </p:cNvPr>
          <p:cNvSpPr/>
          <p:nvPr/>
        </p:nvSpPr>
        <p:spPr>
          <a:xfrm>
            <a:off x="2719082" y="44853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18615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2017 Annual Merit Review and Peer Evaluation Meeting</a:t>
            </a:r>
          </a:p>
          <a:p>
            <a:pPr marL="0" marR="18615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U.S. Department of Energy</a:t>
            </a: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2FF366F-800B-F017-9248-585227075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824" y="1009186"/>
            <a:ext cx="4686515" cy="3724939"/>
          </a:xfrm>
          <a:prstGeom prst="rect">
            <a:avLst/>
          </a:prstGeom>
        </p:spPr>
      </p:pic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35F31BBA-1AEF-D17D-1A48-264FEC86B627}"/>
              </a:ext>
            </a:extLst>
          </p:cNvPr>
          <p:cNvSpPr/>
          <p:nvPr/>
        </p:nvSpPr>
        <p:spPr>
          <a:xfrm>
            <a:off x="6726039" y="1951300"/>
            <a:ext cx="584201" cy="190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E0FDF8F6-3688-926C-E2E1-5C01C9CC9DD3}"/>
              </a:ext>
            </a:extLst>
          </p:cNvPr>
          <p:cNvSpPr/>
          <p:nvPr/>
        </p:nvSpPr>
        <p:spPr>
          <a:xfrm>
            <a:off x="7247732" y="2741744"/>
            <a:ext cx="346869" cy="1905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CEBF2B7-B28E-2AD4-5169-0BEAF9137BFC}"/>
              </a:ext>
            </a:extLst>
          </p:cNvPr>
          <p:cNvSpPr/>
          <p:nvPr/>
        </p:nvSpPr>
        <p:spPr>
          <a:xfrm>
            <a:off x="4309359" y="1841500"/>
            <a:ext cx="876300" cy="623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4">
            <a:extLst>
              <a:ext uri="{FF2B5EF4-FFF2-40B4-BE49-F238E27FC236}">
                <a16:creationId xmlns:a16="http://schemas.microsoft.com/office/drawing/2014/main" id="{B01609D8-244F-E427-EE2A-1D60AD94C543}"/>
              </a:ext>
            </a:extLst>
          </p:cNvPr>
          <p:cNvSpPr>
            <a:spLocks/>
          </p:cNvSpPr>
          <p:nvPr/>
        </p:nvSpPr>
        <p:spPr bwMode="auto">
          <a:xfrm>
            <a:off x="7632146" y="3202904"/>
            <a:ext cx="1456532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Fertilizantes</a:t>
            </a:r>
            <a:endParaRPr kumimoji="0" lang="en-US" altLang="pt-BR" sz="135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3635D024-404F-AA81-BE5A-5A83295D6E11}"/>
              </a:ext>
            </a:extLst>
          </p:cNvPr>
          <p:cNvSpPr/>
          <p:nvPr/>
        </p:nvSpPr>
        <p:spPr>
          <a:xfrm>
            <a:off x="7266903" y="3202904"/>
            <a:ext cx="327698" cy="190500"/>
          </a:xfrm>
          <a:prstGeom prst="rightArrow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7D47AC42-E49B-E68C-C4EB-7F418A43ECB4}"/>
              </a:ext>
            </a:extLst>
          </p:cNvPr>
          <p:cNvSpPr>
            <a:spLocks/>
          </p:cNvSpPr>
          <p:nvPr/>
        </p:nvSpPr>
        <p:spPr bwMode="auto">
          <a:xfrm>
            <a:off x="7492841" y="3568814"/>
            <a:ext cx="1456532" cy="1905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en-US" alt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 Biodiesel, </a:t>
            </a:r>
            <a:r>
              <a:rPr kumimoji="0" lang="en-US" alt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/>
                <a:ea typeface="MS PGothic" panose="020B0600070205080204" pitchFamily="34" charset="-128"/>
                <a:cs typeface="+mn-cs"/>
                <a:sym typeface="Arial Bold"/>
              </a:rPr>
              <a:t>Solvente</a:t>
            </a:r>
            <a:endParaRPr kumimoji="0" lang="en-US" altLang="pt-BR" sz="135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99C29F92-F5BF-7F74-9AB9-28D4BE8B881B}"/>
              </a:ext>
            </a:extLst>
          </p:cNvPr>
          <p:cNvSpPr/>
          <p:nvPr/>
        </p:nvSpPr>
        <p:spPr>
          <a:xfrm>
            <a:off x="7106165" y="3568814"/>
            <a:ext cx="346869" cy="1905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C2FC7F5-3D3E-2F5D-CBEE-3928DBF8D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" y="1304064"/>
            <a:ext cx="2622017" cy="3106474"/>
          </a:xfrm>
          <a:prstGeom prst="rect">
            <a:avLst/>
          </a:prstGeom>
        </p:spPr>
      </p:pic>
      <p:pic>
        <p:nvPicPr>
          <p:cNvPr id="7" name="Imagem 11">
            <a:extLst>
              <a:ext uri="{FF2B5EF4-FFF2-40B4-BE49-F238E27FC236}">
                <a16:creationId xmlns:a16="http://schemas.microsoft.com/office/drawing/2014/main" id="{CB59CE3D-CFF8-D245-BBE0-1AF36FF4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" y="25523"/>
            <a:ext cx="660911" cy="4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145E0D9-C422-3121-D079-53E83AD16691}"/>
              </a:ext>
            </a:extLst>
          </p:cNvPr>
          <p:cNvSpPr txBox="1"/>
          <p:nvPr/>
        </p:nvSpPr>
        <p:spPr>
          <a:xfrm>
            <a:off x="7013412" y="4009072"/>
            <a:ext cx="1772092" cy="95795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Mercado brasileiro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25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pt-BR" sz="1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Fertilizantes: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 aproximadamente 85%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pt-BR" sz="1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Metanol: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 100%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ítulo 1">
            <a:extLst>
              <a:ext uri="{FF2B5EF4-FFF2-40B4-BE49-F238E27FC236}">
                <a16:creationId xmlns:a16="http://schemas.microsoft.com/office/drawing/2014/main" id="{0CAE5983-451D-605A-A259-C31C2CFAE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309" y="56072"/>
            <a:ext cx="5468835" cy="486543"/>
          </a:xfrm>
        </p:spPr>
        <p:txBody>
          <a:bodyPr>
            <a:noAutofit/>
          </a:bodyPr>
          <a:lstStyle/>
          <a:p>
            <a:pPr algn="r"/>
            <a:r>
              <a:rPr lang="pt-BR" sz="2250" b="1" dirty="0"/>
              <a:t>Diferencial brasileiro</a:t>
            </a:r>
          </a:p>
        </p:txBody>
      </p:sp>
      <p:pic>
        <p:nvPicPr>
          <p:cNvPr id="17" name="Imagem 11">
            <a:extLst>
              <a:ext uri="{FF2B5EF4-FFF2-40B4-BE49-F238E27FC236}">
                <a16:creationId xmlns:a16="http://schemas.microsoft.com/office/drawing/2014/main" id="{2B89626E-8E03-E664-E317-F738983A5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2" y="25523"/>
            <a:ext cx="901788" cy="58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A2BE2F7-DB92-64FF-E22F-F038214A92E5}"/>
              </a:ext>
            </a:extLst>
          </p:cNvPr>
          <p:cNvSpPr txBox="1"/>
          <p:nvPr/>
        </p:nvSpPr>
        <p:spPr>
          <a:xfrm>
            <a:off x="2914257" y="752667"/>
            <a:ext cx="5300294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 defTabSz="685800">
              <a:buFontTx/>
              <a:buChar char="-"/>
            </a:pPr>
            <a:r>
              <a:rPr lang="pt-BR" sz="1300" b="1" u="sng" dirty="0">
                <a:latin typeface="Calibri"/>
              </a:rPr>
              <a:t>Sistema elétrico (grid):</a:t>
            </a:r>
            <a:r>
              <a:rPr lang="pt-BR" sz="1300" b="1" dirty="0">
                <a:latin typeface="Calibri"/>
              </a:rPr>
              <a:t> </a:t>
            </a:r>
            <a:r>
              <a:rPr lang="pt-BR" sz="1300" dirty="0">
                <a:latin typeface="Calibri"/>
              </a:rPr>
              <a:t>integrado e renovável (&gt; 90%)</a:t>
            </a:r>
          </a:p>
          <a:p>
            <a:pPr algn="just" defTabSz="685800"/>
            <a:r>
              <a:rPr lang="pt-BR" sz="1300" dirty="0">
                <a:latin typeface="Calibri"/>
              </a:rPr>
              <a:t>      * potencial para grande expansão da energia eólica e fotovoltaica</a:t>
            </a:r>
          </a:p>
          <a:p>
            <a:pPr algn="just" defTabSz="685800"/>
            <a:endParaRPr lang="pt-BR" sz="1300" dirty="0">
              <a:latin typeface="Calibri"/>
            </a:endParaRPr>
          </a:p>
          <a:p>
            <a:pPr marL="214313" indent="-214313" algn="just" defTabSz="685800">
              <a:buFontTx/>
              <a:buChar char="-"/>
            </a:pPr>
            <a:r>
              <a:rPr lang="pt-BR" sz="1300" b="1" u="sng" dirty="0">
                <a:latin typeface="Calibri"/>
              </a:rPr>
              <a:t>Biomassa (residual):</a:t>
            </a:r>
            <a:r>
              <a:rPr lang="pt-BR" sz="1300" b="1" dirty="0">
                <a:latin typeface="Calibri"/>
              </a:rPr>
              <a:t> </a:t>
            </a:r>
            <a:r>
              <a:rPr lang="pt-BR" sz="1300" dirty="0">
                <a:latin typeface="Calibri"/>
              </a:rPr>
              <a:t>grande volume gerado de forma contínua, disponível em todo o país / produção de </a:t>
            </a:r>
            <a:r>
              <a:rPr lang="pt-BR" sz="1300" dirty="0" err="1">
                <a:latin typeface="Calibri"/>
              </a:rPr>
              <a:t>syngas</a:t>
            </a:r>
            <a:r>
              <a:rPr lang="pt-BR" sz="1300" dirty="0">
                <a:latin typeface="Calibri"/>
              </a:rPr>
              <a:t> </a:t>
            </a:r>
            <a:r>
              <a:rPr lang="pt-BR" sz="1300" b="1" dirty="0">
                <a:latin typeface="Calibri"/>
              </a:rPr>
              <a:t>(H</a:t>
            </a:r>
            <a:r>
              <a:rPr lang="pt-BR" sz="1300" b="1" baseline="-25000" dirty="0">
                <a:latin typeface="Calibri"/>
              </a:rPr>
              <a:t>2</a:t>
            </a:r>
            <a:r>
              <a:rPr lang="pt-BR" sz="1300" b="1" dirty="0">
                <a:latin typeface="Calibri"/>
              </a:rPr>
              <a:t> + CO)</a:t>
            </a:r>
            <a:r>
              <a:rPr lang="pt-BR" sz="1300" dirty="0">
                <a:latin typeface="Calibri"/>
              </a:rPr>
              <a:t>, com versatilidade para a obtenção de diversos produtos </a:t>
            </a:r>
            <a:r>
              <a:rPr lang="pt-BR" sz="1300" b="1" dirty="0">
                <a:latin typeface="Calibri"/>
              </a:rPr>
              <a:t>(SAF, metanol, amônia/ureia, </a:t>
            </a:r>
            <a:r>
              <a:rPr lang="pt-BR" sz="1300" b="1" dirty="0" err="1">
                <a:latin typeface="Calibri"/>
              </a:rPr>
              <a:t>etc</a:t>
            </a:r>
            <a:r>
              <a:rPr lang="pt-BR" sz="1300" b="1" dirty="0">
                <a:latin typeface="Calibri"/>
              </a:rPr>
              <a:t>)</a:t>
            </a:r>
            <a:r>
              <a:rPr lang="pt-BR" sz="1300" dirty="0">
                <a:latin typeface="Calibri"/>
              </a:rPr>
              <a:t>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BFEA847F-0521-F00A-76E2-DF2CF687A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002" y="837308"/>
            <a:ext cx="627434" cy="469187"/>
          </a:xfrm>
          <a:prstGeom prst="rect">
            <a:avLst/>
          </a:prstGeom>
        </p:spPr>
      </p:pic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179E5634-71F4-A0C8-DA43-A4B8B86B5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" y="713898"/>
            <a:ext cx="900759" cy="5575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9171455-68B0-10D0-9639-96949296D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05" y="2455435"/>
            <a:ext cx="7603299" cy="2660284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1CC3BA83-19B8-A431-2378-29638344722A}"/>
              </a:ext>
            </a:extLst>
          </p:cNvPr>
          <p:cNvSpPr/>
          <p:nvPr/>
        </p:nvSpPr>
        <p:spPr>
          <a:xfrm>
            <a:off x="6589847" y="2683722"/>
            <a:ext cx="1817857" cy="197772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2237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47DEAAC-92DA-26AB-0383-938DB1610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41" y="131735"/>
            <a:ext cx="3304931" cy="47145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1BC5438-2937-9F25-9EC3-88EDD39E0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551" y="1119959"/>
            <a:ext cx="4926385" cy="2903582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756E9AB9-FB8F-010C-D53E-3D51EBD1506B}"/>
              </a:ext>
            </a:extLst>
          </p:cNvPr>
          <p:cNvSpPr txBox="1"/>
          <p:nvPr/>
        </p:nvSpPr>
        <p:spPr>
          <a:xfrm>
            <a:off x="16402" y="4915639"/>
            <a:ext cx="579003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" dirty="0"/>
              <a:t>https://www.epe.gov.br/sites-pt/publicacoes-dados-abertos/publicacoes/PublicacoesArquivos/publicacao-891/NT-EPE-DPG-SDB-2025-02_H2%20e%20biomassa.pdf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6B87E43-7BCB-5DC5-964D-1D649403F759}"/>
              </a:ext>
            </a:extLst>
          </p:cNvPr>
          <p:cNvSpPr/>
          <p:nvPr/>
        </p:nvSpPr>
        <p:spPr>
          <a:xfrm>
            <a:off x="4033701" y="2847128"/>
            <a:ext cx="727869" cy="41148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rmala UI Semilight"/>
              <a:ea typeface="+mn-ea"/>
              <a:cs typeface="+mn-cs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9B47B330-7CB6-1FB9-1499-34BA1786A687}"/>
              </a:ext>
            </a:extLst>
          </p:cNvPr>
          <p:cNvSpPr/>
          <p:nvPr/>
        </p:nvSpPr>
        <p:spPr>
          <a:xfrm>
            <a:off x="5782129" y="2880581"/>
            <a:ext cx="727868" cy="36687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irmala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391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Nynas Corp">
  <a:themeElements>
    <a:clrScheme name="Nynas">
      <a:dk1>
        <a:srgbClr val="3C3C3C"/>
      </a:dk1>
      <a:lt1>
        <a:srgbClr val="FFFFFF"/>
      </a:lt1>
      <a:dk2>
        <a:srgbClr val="3C3C3C"/>
      </a:dk2>
      <a:lt2>
        <a:srgbClr val="FFFFFF"/>
      </a:lt2>
      <a:accent1>
        <a:srgbClr val="0054A3"/>
      </a:accent1>
      <a:accent2>
        <a:srgbClr val="FFD500"/>
      </a:accent2>
      <a:accent3>
        <a:srgbClr val="919191"/>
      </a:accent3>
      <a:accent4>
        <a:srgbClr val="9F3259"/>
      </a:accent4>
      <a:accent5>
        <a:srgbClr val="D8E2EE"/>
      </a:accent5>
      <a:accent6>
        <a:srgbClr val="3C3C3C"/>
      </a:accent6>
      <a:hlink>
        <a:srgbClr val="0054A3"/>
      </a:hlink>
      <a:folHlink>
        <a:srgbClr val="69AAA4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C3C3C"/>
        </a:solidFill>
        <a:ln>
          <a:noFill/>
        </a:ln>
      </a:spPr>
      <a:bodyPr lIns="36000" tIns="36000" rIns="36000" bIns="36000" rtlCol="0" anchor="t" anchorCtr="0"/>
      <a:lstStyle>
        <a:defPPr algn="ctr">
          <a:defRPr dirty="0" err="1" smtClean="0">
            <a:solidFill>
              <a:srgbClr val="4D4D4D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3C3C3C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rmAutofit/>
      </a:bodyPr>
      <a:lstStyle>
        <a:defPPr>
          <a:defRPr sz="1200" dirty="0">
            <a:solidFill>
              <a:srgbClr val="3C3C3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ynas PPT Template_160620.potx [Read-Only]" id="{FCF09486-6AD9-4AF0-8430-2A54BF7D0CF6}" vid="{D7CCF69E-C8F2-46D0-978E-3D1711F038E3}"/>
    </a:ext>
  </a:extLst>
</a:theme>
</file>

<file path=ppt/theme/theme10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Ifat 2022">
  <a:themeElements>
    <a:clrScheme name="Ifat Color 2022">
      <a:dk1>
        <a:srgbClr val="000000"/>
      </a:dk1>
      <a:lt1>
        <a:srgbClr val="FFFFFF"/>
      </a:lt1>
      <a:dk2>
        <a:srgbClr val="515151"/>
      </a:dk2>
      <a:lt2>
        <a:srgbClr val="9D9D9D"/>
      </a:lt2>
      <a:accent1>
        <a:srgbClr val="F07F0A"/>
      </a:accent1>
      <a:accent2>
        <a:srgbClr val="FFE05C"/>
      </a:accent2>
      <a:accent3>
        <a:srgbClr val="00993B"/>
      </a:accent3>
      <a:accent4>
        <a:srgbClr val="80BD26"/>
      </a:accent4>
      <a:accent5>
        <a:srgbClr val="006ABB"/>
      </a:accent5>
      <a:accent6>
        <a:srgbClr val="63C6F5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36000" rIns="36000" bIns="36000" rtlCol="0">
        <a:spAutoFit/>
      </a:bodyPr>
      <a:lstStyle>
        <a:defPPr>
          <a:defRPr dirty="0">
            <a:solidFill>
              <a:schemeClr val="bg2"/>
            </a:solidFill>
          </a:defRPr>
        </a:defPPr>
      </a:lstStyle>
    </a:txDef>
  </a:objectDefaults>
  <a:extraClrSchemeLst/>
  <a:custClrLst/>
  <a:extLst>
    <a:ext uri="{05A4C25C-085E-4340-85A3-A5531E510DB2}">
      <thm15:themeFamily xmlns:thm15="http://schemas.microsoft.com/office/thememl/2012/main" name="Ifat 2022 PowerPoint Vorlage.potx" id="{C6FAB5FE-146D-4183-8E0B-93E292E93DC6}" vid="{DDFA0736-7FD6-4FD7-873A-7A9FBD04B93E}"/>
    </a:ext>
  </a:extLst>
</a:theme>
</file>

<file path=ppt/theme/theme14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ABH">
      <a:dk1>
        <a:sysClr val="windowText" lastClr="000000"/>
      </a:dk1>
      <a:lt1>
        <a:sysClr val="window" lastClr="FFFFFF"/>
      </a:lt1>
      <a:dk2>
        <a:srgbClr val="22527B"/>
      </a:dk2>
      <a:lt2>
        <a:srgbClr val="339ACF"/>
      </a:lt2>
      <a:accent1>
        <a:srgbClr val="339ACF"/>
      </a:accent1>
      <a:accent2>
        <a:srgbClr val="3379B7"/>
      </a:accent2>
      <a:accent3>
        <a:srgbClr val="22527B"/>
      </a:accent3>
      <a:accent4>
        <a:srgbClr val="000000"/>
      </a:accent4>
      <a:accent5>
        <a:srgbClr val="44546A"/>
      </a:accent5>
      <a:accent6>
        <a:srgbClr val="FFFFFF"/>
      </a:accent6>
      <a:hlink>
        <a:srgbClr val="FFFFFF"/>
      </a:hlink>
      <a:folHlink>
        <a:srgbClr val="954F72"/>
      </a:folHlink>
    </a:clrScheme>
    <a:fontScheme name="Ceelbio">
      <a:majorFont>
        <a:latin typeface="Nirmala UI"/>
        <a:ea typeface=""/>
        <a:cs typeface=""/>
      </a:majorFont>
      <a:minorFont>
        <a:latin typeface="Nirmala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_II Semana Geral dos NAPIS 2023 - v3_Napis Inician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etropolitano">
  <a:themeElements>
    <a:clrScheme name="Azul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ynas">
    <a:dk1>
      <a:srgbClr val="303030"/>
    </a:dk1>
    <a:lt1>
      <a:sysClr val="window" lastClr="FFFFFF"/>
    </a:lt1>
    <a:dk2>
      <a:srgbClr val="303030"/>
    </a:dk2>
    <a:lt2>
      <a:srgbClr val="FFFFFF"/>
    </a:lt2>
    <a:accent1>
      <a:srgbClr val="0054A3"/>
    </a:accent1>
    <a:accent2>
      <a:srgbClr val="FFD500"/>
    </a:accent2>
    <a:accent3>
      <a:srgbClr val="909090"/>
    </a:accent3>
    <a:accent4>
      <a:srgbClr val="303030"/>
    </a:accent4>
    <a:accent5>
      <a:srgbClr val="69AAA4"/>
    </a:accent5>
    <a:accent6>
      <a:srgbClr val="9F3259"/>
    </a:accent6>
    <a:hlink>
      <a:srgbClr val="D8E2EE"/>
    </a:hlink>
    <a:folHlink>
      <a:srgbClr val="0054A3"/>
    </a:folHlink>
  </a:clrScheme>
  <a:fontScheme name="Office - klassiskt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Nynas">
    <a:dk1>
      <a:srgbClr val="303030"/>
    </a:dk1>
    <a:lt1>
      <a:sysClr val="window" lastClr="FFFFFF"/>
    </a:lt1>
    <a:dk2>
      <a:srgbClr val="303030"/>
    </a:dk2>
    <a:lt2>
      <a:srgbClr val="FFFFFF"/>
    </a:lt2>
    <a:accent1>
      <a:srgbClr val="0054A3"/>
    </a:accent1>
    <a:accent2>
      <a:srgbClr val="FFD500"/>
    </a:accent2>
    <a:accent3>
      <a:srgbClr val="909090"/>
    </a:accent3>
    <a:accent4>
      <a:srgbClr val="303030"/>
    </a:accent4>
    <a:accent5>
      <a:srgbClr val="69AAA4"/>
    </a:accent5>
    <a:accent6>
      <a:srgbClr val="9F3259"/>
    </a:accent6>
    <a:hlink>
      <a:srgbClr val="D8E2EE"/>
    </a:hlink>
    <a:folHlink>
      <a:srgbClr val="0054A3"/>
    </a:folHlink>
  </a:clrScheme>
  <a:fontScheme name="Office - klassiskt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Nynas">
    <a:dk1>
      <a:srgbClr val="303030"/>
    </a:dk1>
    <a:lt1>
      <a:sysClr val="window" lastClr="FFFFFF"/>
    </a:lt1>
    <a:dk2>
      <a:srgbClr val="303030"/>
    </a:dk2>
    <a:lt2>
      <a:srgbClr val="FFFFFF"/>
    </a:lt2>
    <a:accent1>
      <a:srgbClr val="0054A3"/>
    </a:accent1>
    <a:accent2>
      <a:srgbClr val="FFD500"/>
    </a:accent2>
    <a:accent3>
      <a:srgbClr val="909090"/>
    </a:accent3>
    <a:accent4>
      <a:srgbClr val="303030"/>
    </a:accent4>
    <a:accent5>
      <a:srgbClr val="69AAA4"/>
    </a:accent5>
    <a:accent6>
      <a:srgbClr val="9F3259"/>
    </a:accent6>
    <a:hlink>
      <a:srgbClr val="D8E2EE"/>
    </a:hlink>
    <a:folHlink>
      <a:srgbClr val="0054A3"/>
    </a:folHlink>
  </a:clrScheme>
  <a:fontScheme name="Office - klassiskt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Nynas">
    <a:dk1>
      <a:srgbClr val="303030"/>
    </a:dk1>
    <a:lt1>
      <a:sysClr val="window" lastClr="FFFFFF"/>
    </a:lt1>
    <a:dk2>
      <a:srgbClr val="303030"/>
    </a:dk2>
    <a:lt2>
      <a:srgbClr val="FFFFFF"/>
    </a:lt2>
    <a:accent1>
      <a:srgbClr val="0054A3"/>
    </a:accent1>
    <a:accent2>
      <a:srgbClr val="FFD500"/>
    </a:accent2>
    <a:accent3>
      <a:srgbClr val="909090"/>
    </a:accent3>
    <a:accent4>
      <a:srgbClr val="303030"/>
    </a:accent4>
    <a:accent5>
      <a:srgbClr val="69AAA4"/>
    </a:accent5>
    <a:accent6>
      <a:srgbClr val="9F3259"/>
    </a:accent6>
    <a:hlink>
      <a:srgbClr val="D8E2EE"/>
    </a:hlink>
    <a:folHlink>
      <a:srgbClr val="0054A3"/>
    </a:folHlink>
  </a:clrScheme>
  <a:fontScheme name="Office - klassiskt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Nynas">
    <a:dk1>
      <a:srgbClr val="303030"/>
    </a:dk1>
    <a:lt1>
      <a:sysClr val="window" lastClr="FFFFFF"/>
    </a:lt1>
    <a:dk2>
      <a:srgbClr val="303030"/>
    </a:dk2>
    <a:lt2>
      <a:srgbClr val="FFFFFF"/>
    </a:lt2>
    <a:accent1>
      <a:srgbClr val="0054A3"/>
    </a:accent1>
    <a:accent2>
      <a:srgbClr val="FFD500"/>
    </a:accent2>
    <a:accent3>
      <a:srgbClr val="909090"/>
    </a:accent3>
    <a:accent4>
      <a:srgbClr val="303030"/>
    </a:accent4>
    <a:accent5>
      <a:srgbClr val="69AAA4"/>
    </a:accent5>
    <a:accent6>
      <a:srgbClr val="9F3259"/>
    </a:accent6>
    <a:hlink>
      <a:srgbClr val="D8E2EE"/>
    </a:hlink>
    <a:folHlink>
      <a:srgbClr val="0054A3"/>
    </a:folHlink>
  </a:clrScheme>
  <a:fontScheme name="Office - klassiskt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Nynas">
    <a:dk1>
      <a:srgbClr val="303030"/>
    </a:dk1>
    <a:lt1>
      <a:sysClr val="window" lastClr="FFFFFF"/>
    </a:lt1>
    <a:dk2>
      <a:srgbClr val="303030"/>
    </a:dk2>
    <a:lt2>
      <a:srgbClr val="FFFFFF"/>
    </a:lt2>
    <a:accent1>
      <a:srgbClr val="0054A3"/>
    </a:accent1>
    <a:accent2>
      <a:srgbClr val="FFD500"/>
    </a:accent2>
    <a:accent3>
      <a:srgbClr val="909090"/>
    </a:accent3>
    <a:accent4>
      <a:srgbClr val="303030"/>
    </a:accent4>
    <a:accent5>
      <a:srgbClr val="69AAA4"/>
    </a:accent5>
    <a:accent6>
      <a:srgbClr val="9F3259"/>
    </a:accent6>
    <a:hlink>
      <a:srgbClr val="D8E2EE"/>
    </a:hlink>
    <a:folHlink>
      <a:srgbClr val="0054A3"/>
    </a:folHlink>
  </a:clrScheme>
  <a:fontScheme name="Office - klassiskt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2514</TotalTime>
  <Words>1785</Words>
  <Application>Microsoft Office PowerPoint</Application>
  <PresentationFormat>Apresentação na tela (16:9)</PresentationFormat>
  <Paragraphs>333</Paragraphs>
  <Slides>29</Slides>
  <Notes>17</Notes>
  <HiddenSlides>0</HiddenSlides>
  <MMClips>0</MMClips>
  <ScaleCrop>false</ScaleCrop>
  <HeadingPairs>
    <vt:vector size="6" baseType="variant">
      <vt:variant>
        <vt:lpstr>Fontes usadas</vt:lpstr>
      </vt:variant>
      <vt:variant>
        <vt:i4>32</vt:i4>
      </vt:variant>
      <vt:variant>
        <vt:lpstr>Tema</vt:lpstr>
      </vt:variant>
      <vt:variant>
        <vt:i4>13</vt:i4>
      </vt:variant>
      <vt:variant>
        <vt:lpstr>Títulos de slides</vt:lpstr>
      </vt:variant>
      <vt:variant>
        <vt:i4>29</vt:i4>
      </vt:variant>
    </vt:vector>
  </HeadingPairs>
  <TitlesOfParts>
    <vt:vector size="74" baseType="lpstr">
      <vt:lpstr>ＭＳ Ｐゴシック</vt:lpstr>
      <vt:lpstr>SimSun</vt:lpstr>
      <vt:lpstr>Abadi Extra Light</vt:lpstr>
      <vt:lpstr>Aptos</vt:lpstr>
      <vt:lpstr>Aptos Display</vt:lpstr>
      <vt:lpstr>Archivo</vt:lpstr>
      <vt:lpstr>Archivo SemiBold</vt:lpstr>
      <vt:lpstr>Arial</vt:lpstr>
      <vt:lpstr>Arial Bold</vt:lpstr>
      <vt:lpstr>Arial Narrow</vt:lpstr>
      <vt:lpstr>Assistant</vt:lpstr>
      <vt:lpstr>Baloo 2</vt:lpstr>
      <vt:lpstr>Calibri</vt:lpstr>
      <vt:lpstr>Calibri Light</vt:lpstr>
      <vt:lpstr>Candara</vt:lpstr>
      <vt:lpstr>Capsuula</vt:lpstr>
      <vt:lpstr>Comic Sans MS</vt:lpstr>
      <vt:lpstr>Courier New</vt:lpstr>
      <vt:lpstr>Encode Sans</vt:lpstr>
      <vt:lpstr>Fira Sans</vt:lpstr>
      <vt:lpstr>Fira Sans Extra Condensed</vt:lpstr>
      <vt:lpstr>Helvetica</vt:lpstr>
      <vt:lpstr>Montserrat</vt:lpstr>
      <vt:lpstr>Montserrat Black</vt:lpstr>
      <vt:lpstr>Montserrat ExtraBold</vt:lpstr>
      <vt:lpstr>Nirmala UI</vt:lpstr>
      <vt:lpstr>Nirmala UI Semilight</vt:lpstr>
      <vt:lpstr>Open Sans</vt:lpstr>
      <vt:lpstr>Raleway</vt:lpstr>
      <vt:lpstr>Times New Roman</vt:lpstr>
      <vt:lpstr>Wingdings</vt:lpstr>
      <vt:lpstr>Wingdings 2</vt:lpstr>
      <vt:lpstr>Nynas Corp</vt:lpstr>
      <vt:lpstr>1_Tema do Office</vt:lpstr>
      <vt:lpstr>2_Tema do Office</vt:lpstr>
      <vt:lpstr>TEMPLATE_II Semana Geral dos NAPIS 2023 - v3_Napis Iniciantes</vt:lpstr>
      <vt:lpstr>Tema do Office</vt:lpstr>
      <vt:lpstr>4_Tema do Office</vt:lpstr>
      <vt:lpstr>Metropolitano</vt:lpstr>
      <vt:lpstr>3_Tema do Office</vt:lpstr>
      <vt:lpstr>2_Simple Light</vt:lpstr>
      <vt:lpstr>5_Tema do Office</vt:lpstr>
      <vt:lpstr>Simple Light</vt:lpstr>
      <vt:lpstr>Office Theme</vt:lpstr>
      <vt:lpstr>Ifat 2022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Propriedades do H2</vt:lpstr>
      <vt:lpstr>Fontes e usos do H2 - Mundo</vt:lpstr>
      <vt:lpstr>Diferencial brasileiro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MR-Reinhausen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>Insulation materials in a Transformer</dc:subject>
  <dc:creator>Helton Alves</dc:creator>
  <cp:lastModifiedBy>Helton Alves</cp:lastModifiedBy>
  <cp:revision>419</cp:revision>
  <cp:lastPrinted>2017-05-05T11:33:58Z</cp:lastPrinted>
  <dcterms:created xsi:type="dcterms:W3CDTF">2017-05-18T19:00:34Z</dcterms:created>
  <dcterms:modified xsi:type="dcterms:W3CDTF">2026-05-06T18:07:19Z</dcterms:modified>
</cp:coreProperties>
</file>