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435800" cy="43200638"/>
  <p:notesSz cx="6858000" cy="9144000"/>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i/o0Kgn5V0ZpENRAZ4JDqiJYcf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64579-D950-4970-AA63-735EF4F59495}">
  <a:tblStyle styleId="{8CE64579-D950-4970-AA63-735EF4F594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290" y="-24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0125" y="1143000"/>
            <a:ext cx="2317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2270125" y="1143000"/>
            <a:ext cx="23177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2432685" y="7070108"/>
            <a:ext cx="27570430"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83"/>
              <a:buFont typeface="Calibri"/>
              <a:buNone/>
              <a:defRPr sz="2128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4054475" y="22690338"/>
            <a:ext cx="24326850"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7"/>
              </a:spcBef>
              <a:spcAft>
                <a:spcPts val="0"/>
              </a:spcAft>
              <a:buClr>
                <a:schemeClr val="dk1"/>
              </a:buClr>
              <a:buSzPts val="8513"/>
              <a:buNone/>
              <a:defRPr sz="8513"/>
            </a:lvl1pPr>
            <a:lvl2pPr lvl="1" algn="ctr">
              <a:lnSpc>
                <a:spcPct val="90000"/>
              </a:lnSpc>
              <a:spcBef>
                <a:spcPts val="1774"/>
              </a:spcBef>
              <a:spcAft>
                <a:spcPts val="0"/>
              </a:spcAft>
              <a:buClr>
                <a:schemeClr val="dk1"/>
              </a:buClr>
              <a:buSzPts val="7094"/>
              <a:buNone/>
              <a:defRPr sz="7094"/>
            </a:lvl2pPr>
            <a:lvl3pPr lvl="2" algn="ctr">
              <a:lnSpc>
                <a:spcPct val="90000"/>
              </a:lnSpc>
              <a:spcBef>
                <a:spcPts val="1774"/>
              </a:spcBef>
              <a:spcAft>
                <a:spcPts val="0"/>
              </a:spcAft>
              <a:buClr>
                <a:schemeClr val="dk1"/>
              </a:buClr>
              <a:buSzPts val="6385"/>
              <a:buNone/>
              <a:defRPr sz="6385"/>
            </a:lvl3pPr>
            <a:lvl4pPr lvl="3" algn="ctr">
              <a:lnSpc>
                <a:spcPct val="90000"/>
              </a:lnSpc>
              <a:spcBef>
                <a:spcPts val="1774"/>
              </a:spcBef>
              <a:spcAft>
                <a:spcPts val="0"/>
              </a:spcAft>
              <a:buClr>
                <a:schemeClr val="dk1"/>
              </a:buClr>
              <a:buSzPts val="5676"/>
              <a:buNone/>
              <a:defRPr sz="5676"/>
            </a:lvl4pPr>
            <a:lvl5pPr lvl="4" algn="ctr">
              <a:lnSpc>
                <a:spcPct val="90000"/>
              </a:lnSpc>
              <a:spcBef>
                <a:spcPts val="1774"/>
              </a:spcBef>
              <a:spcAft>
                <a:spcPts val="0"/>
              </a:spcAft>
              <a:buClr>
                <a:schemeClr val="dk1"/>
              </a:buClr>
              <a:buSzPts val="5676"/>
              <a:buNone/>
              <a:defRPr sz="5676"/>
            </a:lvl5pPr>
            <a:lvl6pPr lvl="5" algn="ctr">
              <a:lnSpc>
                <a:spcPct val="90000"/>
              </a:lnSpc>
              <a:spcBef>
                <a:spcPts val="1774"/>
              </a:spcBef>
              <a:spcAft>
                <a:spcPts val="0"/>
              </a:spcAft>
              <a:buClr>
                <a:schemeClr val="dk1"/>
              </a:buClr>
              <a:buSzPts val="5676"/>
              <a:buNone/>
              <a:defRPr sz="5676"/>
            </a:lvl6pPr>
            <a:lvl7pPr lvl="6" algn="ctr">
              <a:lnSpc>
                <a:spcPct val="90000"/>
              </a:lnSpc>
              <a:spcBef>
                <a:spcPts val="1774"/>
              </a:spcBef>
              <a:spcAft>
                <a:spcPts val="0"/>
              </a:spcAft>
              <a:buClr>
                <a:schemeClr val="dk1"/>
              </a:buClr>
              <a:buSzPts val="5676"/>
              <a:buNone/>
              <a:defRPr sz="5676"/>
            </a:lvl7pPr>
            <a:lvl8pPr lvl="7" algn="ctr">
              <a:lnSpc>
                <a:spcPct val="90000"/>
              </a:lnSpc>
              <a:spcBef>
                <a:spcPts val="1774"/>
              </a:spcBef>
              <a:spcAft>
                <a:spcPts val="0"/>
              </a:spcAft>
              <a:buClr>
                <a:schemeClr val="dk1"/>
              </a:buClr>
              <a:buSzPts val="5676"/>
              <a:buNone/>
              <a:defRPr sz="5676"/>
            </a:lvl8pPr>
            <a:lvl9pPr lvl="8" algn="ctr">
              <a:lnSpc>
                <a:spcPct val="90000"/>
              </a:lnSpc>
              <a:spcBef>
                <a:spcPts val="1774"/>
              </a:spcBef>
              <a:spcAft>
                <a:spcPts val="0"/>
              </a:spcAft>
              <a:buClr>
                <a:schemeClr val="dk1"/>
              </a:buClr>
              <a:buSzPts val="5676"/>
              <a:buNone/>
              <a:defRPr sz="5676"/>
            </a:lvl9pPr>
          </a:lstStyle>
          <a:p>
            <a:endParaRPr/>
          </a:p>
        </p:txBody>
      </p:sp>
      <p:sp>
        <p:nvSpPr>
          <p:cNvPr id="18" name="Google Shape;18;p5"/>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213069" y="10770172"/>
            <a:ext cx="27975878" cy="179702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283"/>
              <a:buFont typeface="Calibri"/>
              <a:buNone/>
              <a:defRPr sz="2128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a:off x="2213069" y="28910440"/>
            <a:ext cx="27975878"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7"/>
              </a:spcBef>
              <a:spcAft>
                <a:spcPts val="0"/>
              </a:spcAft>
              <a:buClr>
                <a:schemeClr val="dk1"/>
              </a:buClr>
              <a:buSzPts val="8513"/>
              <a:buNone/>
              <a:defRPr sz="8513">
                <a:solidFill>
                  <a:schemeClr val="dk1"/>
                </a:solidFill>
              </a:defRPr>
            </a:lvl1pPr>
            <a:lvl2pPr marL="914400" lvl="1" indent="-228600" algn="l">
              <a:lnSpc>
                <a:spcPct val="90000"/>
              </a:lnSpc>
              <a:spcBef>
                <a:spcPts val="1774"/>
              </a:spcBef>
              <a:spcAft>
                <a:spcPts val="0"/>
              </a:spcAft>
              <a:buClr>
                <a:srgbClr val="888888"/>
              </a:buClr>
              <a:buSzPts val="7094"/>
              <a:buNone/>
              <a:defRPr sz="7094">
                <a:solidFill>
                  <a:srgbClr val="888888"/>
                </a:solidFill>
              </a:defRPr>
            </a:lvl2pPr>
            <a:lvl3pPr marL="1371600" lvl="2" indent="-228600" algn="l">
              <a:lnSpc>
                <a:spcPct val="90000"/>
              </a:lnSpc>
              <a:spcBef>
                <a:spcPts val="1774"/>
              </a:spcBef>
              <a:spcAft>
                <a:spcPts val="0"/>
              </a:spcAft>
              <a:buClr>
                <a:srgbClr val="888888"/>
              </a:buClr>
              <a:buSzPts val="6385"/>
              <a:buNone/>
              <a:defRPr sz="6385">
                <a:solidFill>
                  <a:srgbClr val="888888"/>
                </a:solidFill>
              </a:defRPr>
            </a:lvl3pPr>
            <a:lvl4pPr marL="1828800" lvl="3" indent="-228600" algn="l">
              <a:lnSpc>
                <a:spcPct val="90000"/>
              </a:lnSpc>
              <a:spcBef>
                <a:spcPts val="1774"/>
              </a:spcBef>
              <a:spcAft>
                <a:spcPts val="0"/>
              </a:spcAft>
              <a:buClr>
                <a:srgbClr val="888888"/>
              </a:buClr>
              <a:buSzPts val="5676"/>
              <a:buNone/>
              <a:defRPr sz="5676">
                <a:solidFill>
                  <a:srgbClr val="888888"/>
                </a:solidFill>
              </a:defRPr>
            </a:lvl4pPr>
            <a:lvl5pPr marL="2286000" lvl="4" indent="-228600" algn="l">
              <a:lnSpc>
                <a:spcPct val="90000"/>
              </a:lnSpc>
              <a:spcBef>
                <a:spcPts val="1774"/>
              </a:spcBef>
              <a:spcAft>
                <a:spcPts val="0"/>
              </a:spcAft>
              <a:buClr>
                <a:srgbClr val="888888"/>
              </a:buClr>
              <a:buSzPts val="5676"/>
              <a:buNone/>
              <a:defRPr sz="5676">
                <a:solidFill>
                  <a:srgbClr val="888888"/>
                </a:solidFill>
              </a:defRPr>
            </a:lvl5pPr>
            <a:lvl6pPr marL="2743200" lvl="5" indent="-228600" algn="l">
              <a:lnSpc>
                <a:spcPct val="90000"/>
              </a:lnSpc>
              <a:spcBef>
                <a:spcPts val="1774"/>
              </a:spcBef>
              <a:spcAft>
                <a:spcPts val="0"/>
              </a:spcAft>
              <a:buClr>
                <a:srgbClr val="888888"/>
              </a:buClr>
              <a:buSzPts val="5676"/>
              <a:buNone/>
              <a:defRPr sz="5676">
                <a:solidFill>
                  <a:srgbClr val="888888"/>
                </a:solidFill>
              </a:defRPr>
            </a:lvl6pPr>
            <a:lvl7pPr marL="3200400" lvl="6" indent="-228600" algn="l">
              <a:lnSpc>
                <a:spcPct val="90000"/>
              </a:lnSpc>
              <a:spcBef>
                <a:spcPts val="1774"/>
              </a:spcBef>
              <a:spcAft>
                <a:spcPts val="0"/>
              </a:spcAft>
              <a:buClr>
                <a:srgbClr val="888888"/>
              </a:buClr>
              <a:buSzPts val="5676"/>
              <a:buNone/>
              <a:defRPr sz="5676">
                <a:solidFill>
                  <a:srgbClr val="888888"/>
                </a:solidFill>
              </a:defRPr>
            </a:lvl7pPr>
            <a:lvl8pPr marL="3657600" lvl="7" indent="-228600" algn="l">
              <a:lnSpc>
                <a:spcPct val="90000"/>
              </a:lnSpc>
              <a:spcBef>
                <a:spcPts val="1774"/>
              </a:spcBef>
              <a:spcAft>
                <a:spcPts val="0"/>
              </a:spcAft>
              <a:buClr>
                <a:srgbClr val="888888"/>
              </a:buClr>
              <a:buSzPts val="5676"/>
              <a:buNone/>
              <a:defRPr sz="5676">
                <a:solidFill>
                  <a:srgbClr val="888888"/>
                </a:solidFill>
              </a:defRPr>
            </a:lvl8pPr>
            <a:lvl9pPr marL="4114800" lvl="8" indent="-228600" algn="l">
              <a:lnSpc>
                <a:spcPct val="90000"/>
              </a:lnSpc>
              <a:spcBef>
                <a:spcPts val="1774"/>
              </a:spcBef>
              <a:spcAft>
                <a:spcPts val="0"/>
              </a:spcAft>
              <a:buClr>
                <a:srgbClr val="888888"/>
              </a:buClr>
              <a:buSzPts val="5676"/>
              <a:buNone/>
              <a:defRPr sz="5676">
                <a:solidFill>
                  <a:srgbClr val="888888"/>
                </a:solidFill>
              </a:defRPr>
            </a:lvl9pPr>
          </a:lstStyle>
          <a:p>
            <a:endParaRPr/>
          </a:p>
        </p:txBody>
      </p:sp>
      <p:sp>
        <p:nvSpPr>
          <p:cNvPr id="75" name="Google Shape;75;p14"/>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230437" y="2300287"/>
            <a:ext cx="27974925" cy="8350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a:off x="2230437" y="11499850"/>
            <a:ext cx="27974925" cy="274113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rot="5400000">
            <a:off x="8403584" y="17108322"/>
            <a:ext cx="36610544" cy="69939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rot="5400000">
            <a:off x="-5787078" y="10317076"/>
            <a:ext cx="36610544" cy="205764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2230437" y="2300287"/>
            <a:ext cx="27974925" cy="8350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rot="5400000">
            <a:off x="2512218" y="11218069"/>
            <a:ext cx="27411362" cy="27974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30" name="Google Shape;30;p7"/>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2234186" y="2880042"/>
            <a:ext cx="10461390"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51"/>
              <a:buFont typeface="Calibri"/>
              <a:buNone/>
              <a:defRPr sz="1135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a:spLocks noGrp="1"/>
          </p:cNvSpPr>
          <p:nvPr>
            <p:ph type="pic" idx="2"/>
          </p:nvPr>
        </p:nvSpPr>
        <p:spPr>
          <a:xfrm>
            <a:off x="13789440" y="6220102"/>
            <a:ext cx="16420624" cy="30700453"/>
          </a:xfrm>
          <a:prstGeom prst="rect">
            <a:avLst/>
          </a:prstGeom>
          <a:noFill/>
          <a:ln>
            <a:noFill/>
          </a:ln>
        </p:spPr>
      </p:sp>
      <p:sp>
        <p:nvSpPr>
          <p:cNvPr id="36" name="Google Shape;36;p8"/>
          <p:cNvSpPr txBox="1">
            <a:spLocks noGrp="1"/>
          </p:cNvSpPr>
          <p:nvPr>
            <p:ph type="body" idx="1"/>
          </p:nvPr>
        </p:nvSpPr>
        <p:spPr>
          <a:xfrm>
            <a:off x="2234186" y="12960191"/>
            <a:ext cx="10461390" cy="240103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7"/>
              </a:spcBef>
              <a:spcAft>
                <a:spcPts val="0"/>
              </a:spcAft>
              <a:buClr>
                <a:schemeClr val="dk1"/>
              </a:buClr>
              <a:buSzPts val="5676"/>
              <a:buNone/>
              <a:defRPr sz="5676"/>
            </a:lvl1pPr>
            <a:lvl2pPr marL="914400" lvl="1" indent="-228600" algn="l">
              <a:lnSpc>
                <a:spcPct val="90000"/>
              </a:lnSpc>
              <a:spcBef>
                <a:spcPts val="1774"/>
              </a:spcBef>
              <a:spcAft>
                <a:spcPts val="0"/>
              </a:spcAft>
              <a:buClr>
                <a:schemeClr val="dk1"/>
              </a:buClr>
              <a:buSzPts val="4966"/>
              <a:buNone/>
              <a:defRPr sz="4966"/>
            </a:lvl2pPr>
            <a:lvl3pPr marL="1371600" lvl="2" indent="-228600" algn="l">
              <a:lnSpc>
                <a:spcPct val="90000"/>
              </a:lnSpc>
              <a:spcBef>
                <a:spcPts val="1774"/>
              </a:spcBef>
              <a:spcAft>
                <a:spcPts val="0"/>
              </a:spcAft>
              <a:buClr>
                <a:schemeClr val="dk1"/>
              </a:buClr>
              <a:buSzPts val="4257"/>
              <a:buNone/>
              <a:defRPr sz="4257"/>
            </a:lvl3pPr>
            <a:lvl4pPr marL="1828800" lvl="3" indent="-228600" algn="l">
              <a:lnSpc>
                <a:spcPct val="90000"/>
              </a:lnSpc>
              <a:spcBef>
                <a:spcPts val="1774"/>
              </a:spcBef>
              <a:spcAft>
                <a:spcPts val="0"/>
              </a:spcAft>
              <a:buClr>
                <a:schemeClr val="dk1"/>
              </a:buClr>
              <a:buSzPts val="3547"/>
              <a:buNone/>
              <a:defRPr sz="3547"/>
            </a:lvl4pPr>
            <a:lvl5pPr marL="2286000" lvl="4" indent="-228600" algn="l">
              <a:lnSpc>
                <a:spcPct val="90000"/>
              </a:lnSpc>
              <a:spcBef>
                <a:spcPts val="1774"/>
              </a:spcBef>
              <a:spcAft>
                <a:spcPts val="0"/>
              </a:spcAft>
              <a:buClr>
                <a:schemeClr val="dk1"/>
              </a:buClr>
              <a:buSzPts val="3547"/>
              <a:buNone/>
              <a:defRPr sz="3547"/>
            </a:lvl5pPr>
            <a:lvl6pPr marL="2743200" lvl="5" indent="-228600" algn="l">
              <a:lnSpc>
                <a:spcPct val="90000"/>
              </a:lnSpc>
              <a:spcBef>
                <a:spcPts val="1774"/>
              </a:spcBef>
              <a:spcAft>
                <a:spcPts val="0"/>
              </a:spcAft>
              <a:buClr>
                <a:schemeClr val="dk1"/>
              </a:buClr>
              <a:buSzPts val="3547"/>
              <a:buNone/>
              <a:defRPr sz="3547"/>
            </a:lvl6pPr>
            <a:lvl7pPr marL="3200400" lvl="6" indent="-228600" algn="l">
              <a:lnSpc>
                <a:spcPct val="90000"/>
              </a:lnSpc>
              <a:spcBef>
                <a:spcPts val="1774"/>
              </a:spcBef>
              <a:spcAft>
                <a:spcPts val="0"/>
              </a:spcAft>
              <a:buClr>
                <a:schemeClr val="dk1"/>
              </a:buClr>
              <a:buSzPts val="3547"/>
              <a:buNone/>
              <a:defRPr sz="3547"/>
            </a:lvl7pPr>
            <a:lvl8pPr marL="3657600" lvl="7" indent="-228600" algn="l">
              <a:lnSpc>
                <a:spcPct val="90000"/>
              </a:lnSpc>
              <a:spcBef>
                <a:spcPts val="1774"/>
              </a:spcBef>
              <a:spcAft>
                <a:spcPts val="0"/>
              </a:spcAft>
              <a:buClr>
                <a:schemeClr val="dk1"/>
              </a:buClr>
              <a:buSzPts val="3547"/>
              <a:buNone/>
              <a:defRPr sz="3547"/>
            </a:lvl8pPr>
            <a:lvl9pPr marL="4114800" lvl="8" indent="-228600" algn="l">
              <a:lnSpc>
                <a:spcPct val="90000"/>
              </a:lnSpc>
              <a:spcBef>
                <a:spcPts val="1774"/>
              </a:spcBef>
              <a:spcAft>
                <a:spcPts val="0"/>
              </a:spcAft>
              <a:buClr>
                <a:schemeClr val="dk1"/>
              </a:buClr>
              <a:buSzPts val="3547"/>
              <a:buNone/>
              <a:defRPr sz="3547"/>
            </a:lvl9pPr>
          </a:lstStyle>
          <a:p>
            <a:endParaRPr/>
          </a:p>
        </p:txBody>
      </p:sp>
      <p:sp>
        <p:nvSpPr>
          <p:cNvPr id="37" name="Google Shape;37;p8"/>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234186" y="2880042"/>
            <a:ext cx="10461390"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51"/>
              <a:buFont typeface="Calibri"/>
              <a:buNone/>
              <a:defRPr sz="1135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13789440" y="6220102"/>
            <a:ext cx="16420624" cy="30700453"/>
          </a:xfrm>
          <a:prstGeom prst="rect">
            <a:avLst/>
          </a:prstGeom>
          <a:noFill/>
          <a:ln>
            <a:noFill/>
          </a:ln>
        </p:spPr>
        <p:txBody>
          <a:bodyPr spcFirstLastPara="1" wrap="square" lIns="91425" tIns="45700" rIns="91425" bIns="45700" anchor="t" anchorCtr="0">
            <a:normAutofit/>
          </a:bodyPr>
          <a:lstStyle>
            <a:lvl1pPr marL="457200" lvl="0" indent="-949388" algn="l">
              <a:lnSpc>
                <a:spcPct val="90000"/>
              </a:lnSpc>
              <a:spcBef>
                <a:spcPts val="3547"/>
              </a:spcBef>
              <a:spcAft>
                <a:spcPts val="0"/>
              </a:spcAft>
              <a:buClr>
                <a:schemeClr val="dk1"/>
              </a:buClr>
              <a:buSzPts val="11351"/>
              <a:buChar char="•"/>
              <a:defRPr sz="11351"/>
            </a:lvl1pPr>
            <a:lvl2pPr marL="914400" lvl="1" indent="-859282" algn="l">
              <a:lnSpc>
                <a:spcPct val="90000"/>
              </a:lnSpc>
              <a:spcBef>
                <a:spcPts val="1774"/>
              </a:spcBef>
              <a:spcAft>
                <a:spcPts val="0"/>
              </a:spcAft>
              <a:buClr>
                <a:schemeClr val="dk1"/>
              </a:buClr>
              <a:buSzPts val="9932"/>
              <a:buChar char="•"/>
              <a:defRPr sz="9932"/>
            </a:lvl2pPr>
            <a:lvl3pPr marL="1371600" lvl="2" indent="-769175" algn="l">
              <a:lnSpc>
                <a:spcPct val="90000"/>
              </a:lnSpc>
              <a:spcBef>
                <a:spcPts val="1774"/>
              </a:spcBef>
              <a:spcAft>
                <a:spcPts val="0"/>
              </a:spcAft>
              <a:buClr>
                <a:schemeClr val="dk1"/>
              </a:buClr>
              <a:buSzPts val="8513"/>
              <a:buChar char="•"/>
              <a:defRPr sz="8513"/>
            </a:lvl3pPr>
            <a:lvl4pPr marL="1828800" lvl="3" indent="-679069" algn="l">
              <a:lnSpc>
                <a:spcPct val="90000"/>
              </a:lnSpc>
              <a:spcBef>
                <a:spcPts val="1774"/>
              </a:spcBef>
              <a:spcAft>
                <a:spcPts val="0"/>
              </a:spcAft>
              <a:buClr>
                <a:schemeClr val="dk1"/>
              </a:buClr>
              <a:buSzPts val="7094"/>
              <a:buChar char="•"/>
              <a:defRPr sz="7094"/>
            </a:lvl4pPr>
            <a:lvl5pPr marL="2286000" lvl="4" indent="-679069" algn="l">
              <a:lnSpc>
                <a:spcPct val="90000"/>
              </a:lnSpc>
              <a:spcBef>
                <a:spcPts val="1774"/>
              </a:spcBef>
              <a:spcAft>
                <a:spcPts val="0"/>
              </a:spcAft>
              <a:buClr>
                <a:schemeClr val="dk1"/>
              </a:buClr>
              <a:buSzPts val="7094"/>
              <a:buChar char="•"/>
              <a:defRPr sz="7094"/>
            </a:lvl5pPr>
            <a:lvl6pPr marL="2743200" lvl="5" indent="-679069" algn="l">
              <a:lnSpc>
                <a:spcPct val="90000"/>
              </a:lnSpc>
              <a:spcBef>
                <a:spcPts val="1774"/>
              </a:spcBef>
              <a:spcAft>
                <a:spcPts val="0"/>
              </a:spcAft>
              <a:buClr>
                <a:schemeClr val="dk1"/>
              </a:buClr>
              <a:buSzPts val="7094"/>
              <a:buChar char="•"/>
              <a:defRPr sz="7094"/>
            </a:lvl6pPr>
            <a:lvl7pPr marL="3200400" lvl="6" indent="-679069" algn="l">
              <a:lnSpc>
                <a:spcPct val="90000"/>
              </a:lnSpc>
              <a:spcBef>
                <a:spcPts val="1774"/>
              </a:spcBef>
              <a:spcAft>
                <a:spcPts val="0"/>
              </a:spcAft>
              <a:buClr>
                <a:schemeClr val="dk1"/>
              </a:buClr>
              <a:buSzPts val="7094"/>
              <a:buChar char="•"/>
              <a:defRPr sz="7094"/>
            </a:lvl7pPr>
            <a:lvl8pPr marL="3657600" lvl="7" indent="-679069" algn="l">
              <a:lnSpc>
                <a:spcPct val="90000"/>
              </a:lnSpc>
              <a:spcBef>
                <a:spcPts val="1774"/>
              </a:spcBef>
              <a:spcAft>
                <a:spcPts val="0"/>
              </a:spcAft>
              <a:buClr>
                <a:schemeClr val="dk1"/>
              </a:buClr>
              <a:buSzPts val="7094"/>
              <a:buChar char="•"/>
              <a:defRPr sz="7094"/>
            </a:lvl8pPr>
            <a:lvl9pPr marL="4114800" lvl="8" indent="-679069" algn="l">
              <a:lnSpc>
                <a:spcPct val="90000"/>
              </a:lnSpc>
              <a:spcBef>
                <a:spcPts val="1774"/>
              </a:spcBef>
              <a:spcAft>
                <a:spcPts val="0"/>
              </a:spcAft>
              <a:buClr>
                <a:schemeClr val="dk1"/>
              </a:buClr>
              <a:buSzPts val="7094"/>
              <a:buChar char="•"/>
              <a:defRPr sz="7094"/>
            </a:lvl9pPr>
          </a:lstStyle>
          <a:p>
            <a:endParaRPr/>
          </a:p>
        </p:txBody>
      </p:sp>
      <p:sp>
        <p:nvSpPr>
          <p:cNvPr id="43" name="Google Shape;43;p9"/>
          <p:cNvSpPr txBox="1">
            <a:spLocks noGrp="1"/>
          </p:cNvSpPr>
          <p:nvPr>
            <p:ph type="body" idx="2"/>
          </p:nvPr>
        </p:nvSpPr>
        <p:spPr>
          <a:xfrm>
            <a:off x="2234186" y="12960191"/>
            <a:ext cx="10461390" cy="240103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7"/>
              </a:spcBef>
              <a:spcAft>
                <a:spcPts val="0"/>
              </a:spcAft>
              <a:buClr>
                <a:schemeClr val="dk1"/>
              </a:buClr>
              <a:buSzPts val="5676"/>
              <a:buNone/>
              <a:defRPr sz="5676"/>
            </a:lvl1pPr>
            <a:lvl2pPr marL="914400" lvl="1" indent="-228600" algn="l">
              <a:lnSpc>
                <a:spcPct val="90000"/>
              </a:lnSpc>
              <a:spcBef>
                <a:spcPts val="1774"/>
              </a:spcBef>
              <a:spcAft>
                <a:spcPts val="0"/>
              </a:spcAft>
              <a:buClr>
                <a:schemeClr val="dk1"/>
              </a:buClr>
              <a:buSzPts val="4966"/>
              <a:buNone/>
              <a:defRPr sz="4966"/>
            </a:lvl2pPr>
            <a:lvl3pPr marL="1371600" lvl="2" indent="-228600" algn="l">
              <a:lnSpc>
                <a:spcPct val="90000"/>
              </a:lnSpc>
              <a:spcBef>
                <a:spcPts val="1774"/>
              </a:spcBef>
              <a:spcAft>
                <a:spcPts val="0"/>
              </a:spcAft>
              <a:buClr>
                <a:schemeClr val="dk1"/>
              </a:buClr>
              <a:buSzPts val="4257"/>
              <a:buNone/>
              <a:defRPr sz="4257"/>
            </a:lvl3pPr>
            <a:lvl4pPr marL="1828800" lvl="3" indent="-228600" algn="l">
              <a:lnSpc>
                <a:spcPct val="90000"/>
              </a:lnSpc>
              <a:spcBef>
                <a:spcPts val="1774"/>
              </a:spcBef>
              <a:spcAft>
                <a:spcPts val="0"/>
              </a:spcAft>
              <a:buClr>
                <a:schemeClr val="dk1"/>
              </a:buClr>
              <a:buSzPts val="3547"/>
              <a:buNone/>
              <a:defRPr sz="3547"/>
            </a:lvl4pPr>
            <a:lvl5pPr marL="2286000" lvl="4" indent="-228600" algn="l">
              <a:lnSpc>
                <a:spcPct val="90000"/>
              </a:lnSpc>
              <a:spcBef>
                <a:spcPts val="1774"/>
              </a:spcBef>
              <a:spcAft>
                <a:spcPts val="0"/>
              </a:spcAft>
              <a:buClr>
                <a:schemeClr val="dk1"/>
              </a:buClr>
              <a:buSzPts val="3547"/>
              <a:buNone/>
              <a:defRPr sz="3547"/>
            </a:lvl5pPr>
            <a:lvl6pPr marL="2743200" lvl="5" indent="-228600" algn="l">
              <a:lnSpc>
                <a:spcPct val="90000"/>
              </a:lnSpc>
              <a:spcBef>
                <a:spcPts val="1774"/>
              </a:spcBef>
              <a:spcAft>
                <a:spcPts val="0"/>
              </a:spcAft>
              <a:buClr>
                <a:schemeClr val="dk1"/>
              </a:buClr>
              <a:buSzPts val="3547"/>
              <a:buNone/>
              <a:defRPr sz="3547"/>
            </a:lvl6pPr>
            <a:lvl7pPr marL="3200400" lvl="6" indent="-228600" algn="l">
              <a:lnSpc>
                <a:spcPct val="90000"/>
              </a:lnSpc>
              <a:spcBef>
                <a:spcPts val="1774"/>
              </a:spcBef>
              <a:spcAft>
                <a:spcPts val="0"/>
              </a:spcAft>
              <a:buClr>
                <a:schemeClr val="dk1"/>
              </a:buClr>
              <a:buSzPts val="3547"/>
              <a:buNone/>
              <a:defRPr sz="3547"/>
            </a:lvl7pPr>
            <a:lvl8pPr marL="3657600" lvl="7" indent="-228600" algn="l">
              <a:lnSpc>
                <a:spcPct val="90000"/>
              </a:lnSpc>
              <a:spcBef>
                <a:spcPts val="1774"/>
              </a:spcBef>
              <a:spcAft>
                <a:spcPts val="0"/>
              </a:spcAft>
              <a:buClr>
                <a:schemeClr val="dk1"/>
              </a:buClr>
              <a:buSzPts val="3547"/>
              <a:buNone/>
              <a:defRPr sz="3547"/>
            </a:lvl8pPr>
            <a:lvl9pPr marL="4114800" lvl="8" indent="-228600" algn="l">
              <a:lnSpc>
                <a:spcPct val="90000"/>
              </a:lnSpc>
              <a:spcBef>
                <a:spcPts val="1774"/>
              </a:spcBef>
              <a:spcAft>
                <a:spcPts val="0"/>
              </a:spcAft>
              <a:buClr>
                <a:schemeClr val="dk1"/>
              </a:buClr>
              <a:buSzPts val="3547"/>
              <a:buNone/>
              <a:defRPr sz="3547"/>
            </a:lvl9pPr>
          </a:lstStyle>
          <a:p>
            <a:endParaRPr/>
          </a:p>
        </p:txBody>
      </p:sp>
      <p:sp>
        <p:nvSpPr>
          <p:cNvPr id="44" name="Google Shape;44;p9"/>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7"/>
        <p:cNvGrpSpPr/>
        <p:nvPr/>
      </p:nvGrpSpPr>
      <p:grpSpPr>
        <a:xfrm>
          <a:off x="0" y="0"/>
          <a:ext cx="0" cy="0"/>
          <a:chOff x="0" y="0"/>
          <a:chExt cx="0" cy="0"/>
        </a:xfrm>
      </p:grpSpPr>
      <p:sp>
        <p:nvSpPr>
          <p:cNvPr id="48" name="Google Shape;48;p10"/>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2230437" y="2300287"/>
            <a:ext cx="27974925" cy="8350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2234186" y="2300044"/>
            <a:ext cx="279758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2234189" y="10590160"/>
            <a:ext cx="13721862"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7"/>
              </a:spcBef>
              <a:spcAft>
                <a:spcPts val="0"/>
              </a:spcAft>
              <a:buClr>
                <a:schemeClr val="dk1"/>
              </a:buClr>
              <a:buSzPts val="8513"/>
              <a:buNone/>
              <a:defRPr sz="8513" b="1"/>
            </a:lvl1pPr>
            <a:lvl2pPr marL="914400" lvl="1" indent="-228600" algn="l">
              <a:lnSpc>
                <a:spcPct val="90000"/>
              </a:lnSpc>
              <a:spcBef>
                <a:spcPts val="1774"/>
              </a:spcBef>
              <a:spcAft>
                <a:spcPts val="0"/>
              </a:spcAft>
              <a:buClr>
                <a:schemeClr val="dk1"/>
              </a:buClr>
              <a:buSzPts val="7094"/>
              <a:buNone/>
              <a:defRPr sz="7094" b="1"/>
            </a:lvl2pPr>
            <a:lvl3pPr marL="1371600" lvl="2" indent="-228600" algn="l">
              <a:lnSpc>
                <a:spcPct val="90000"/>
              </a:lnSpc>
              <a:spcBef>
                <a:spcPts val="1774"/>
              </a:spcBef>
              <a:spcAft>
                <a:spcPts val="0"/>
              </a:spcAft>
              <a:buClr>
                <a:schemeClr val="dk1"/>
              </a:buClr>
              <a:buSzPts val="6385"/>
              <a:buNone/>
              <a:defRPr sz="6385" b="1"/>
            </a:lvl3pPr>
            <a:lvl4pPr marL="1828800" lvl="3" indent="-228600" algn="l">
              <a:lnSpc>
                <a:spcPct val="90000"/>
              </a:lnSpc>
              <a:spcBef>
                <a:spcPts val="1774"/>
              </a:spcBef>
              <a:spcAft>
                <a:spcPts val="0"/>
              </a:spcAft>
              <a:buClr>
                <a:schemeClr val="dk1"/>
              </a:buClr>
              <a:buSzPts val="5676"/>
              <a:buNone/>
              <a:defRPr sz="5676" b="1"/>
            </a:lvl4pPr>
            <a:lvl5pPr marL="2286000" lvl="4" indent="-228600" algn="l">
              <a:lnSpc>
                <a:spcPct val="90000"/>
              </a:lnSpc>
              <a:spcBef>
                <a:spcPts val="1774"/>
              </a:spcBef>
              <a:spcAft>
                <a:spcPts val="0"/>
              </a:spcAft>
              <a:buClr>
                <a:schemeClr val="dk1"/>
              </a:buClr>
              <a:buSzPts val="5676"/>
              <a:buNone/>
              <a:defRPr sz="5676" b="1"/>
            </a:lvl5pPr>
            <a:lvl6pPr marL="2743200" lvl="5" indent="-228600" algn="l">
              <a:lnSpc>
                <a:spcPct val="90000"/>
              </a:lnSpc>
              <a:spcBef>
                <a:spcPts val="1774"/>
              </a:spcBef>
              <a:spcAft>
                <a:spcPts val="0"/>
              </a:spcAft>
              <a:buClr>
                <a:schemeClr val="dk1"/>
              </a:buClr>
              <a:buSzPts val="5676"/>
              <a:buNone/>
              <a:defRPr sz="5676" b="1"/>
            </a:lvl6pPr>
            <a:lvl7pPr marL="3200400" lvl="6" indent="-228600" algn="l">
              <a:lnSpc>
                <a:spcPct val="90000"/>
              </a:lnSpc>
              <a:spcBef>
                <a:spcPts val="1774"/>
              </a:spcBef>
              <a:spcAft>
                <a:spcPts val="0"/>
              </a:spcAft>
              <a:buClr>
                <a:schemeClr val="dk1"/>
              </a:buClr>
              <a:buSzPts val="5676"/>
              <a:buNone/>
              <a:defRPr sz="5676" b="1"/>
            </a:lvl7pPr>
            <a:lvl8pPr marL="3657600" lvl="7" indent="-228600" algn="l">
              <a:lnSpc>
                <a:spcPct val="90000"/>
              </a:lnSpc>
              <a:spcBef>
                <a:spcPts val="1774"/>
              </a:spcBef>
              <a:spcAft>
                <a:spcPts val="0"/>
              </a:spcAft>
              <a:buClr>
                <a:schemeClr val="dk1"/>
              </a:buClr>
              <a:buSzPts val="5676"/>
              <a:buNone/>
              <a:defRPr sz="5676" b="1"/>
            </a:lvl8pPr>
            <a:lvl9pPr marL="4114800" lvl="8" indent="-228600" algn="l">
              <a:lnSpc>
                <a:spcPct val="90000"/>
              </a:lnSpc>
              <a:spcBef>
                <a:spcPts val="1774"/>
              </a:spcBef>
              <a:spcAft>
                <a:spcPts val="0"/>
              </a:spcAft>
              <a:buClr>
                <a:schemeClr val="dk1"/>
              </a:buClr>
              <a:buSzPts val="5676"/>
              <a:buNone/>
              <a:defRPr sz="5676" b="1"/>
            </a:lvl9pPr>
          </a:lstStyle>
          <a:p>
            <a:endParaRPr/>
          </a:p>
        </p:txBody>
      </p:sp>
      <p:sp>
        <p:nvSpPr>
          <p:cNvPr id="59" name="Google Shape;59;p12"/>
          <p:cNvSpPr txBox="1">
            <a:spLocks noGrp="1"/>
          </p:cNvSpPr>
          <p:nvPr>
            <p:ph type="body" idx="2"/>
          </p:nvPr>
        </p:nvSpPr>
        <p:spPr>
          <a:xfrm>
            <a:off x="2234189" y="15780233"/>
            <a:ext cx="13721862"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60" name="Google Shape;60;p12"/>
          <p:cNvSpPr txBox="1">
            <a:spLocks noGrp="1"/>
          </p:cNvSpPr>
          <p:nvPr>
            <p:ph type="body" idx="3"/>
          </p:nvPr>
        </p:nvSpPr>
        <p:spPr>
          <a:xfrm>
            <a:off x="16420625" y="10590160"/>
            <a:ext cx="13789440"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7"/>
              </a:spcBef>
              <a:spcAft>
                <a:spcPts val="0"/>
              </a:spcAft>
              <a:buClr>
                <a:schemeClr val="dk1"/>
              </a:buClr>
              <a:buSzPts val="8513"/>
              <a:buNone/>
              <a:defRPr sz="8513" b="1"/>
            </a:lvl1pPr>
            <a:lvl2pPr marL="914400" lvl="1" indent="-228600" algn="l">
              <a:lnSpc>
                <a:spcPct val="90000"/>
              </a:lnSpc>
              <a:spcBef>
                <a:spcPts val="1774"/>
              </a:spcBef>
              <a:spcAft>
                <a:spcPts val="0"/>
              </a:spcAft>
              <a:buClr>
                <a:schemeClr val="dk1"/>
              </a:buClr>
              <a:buSzPts val="7094"/>
              <a:buNone/>
              <a:defRPr sz="7094" b="1"/>
            </a:lvl2pPr>
            <a:lvl3pPr marL="1371600" lvl="2" indent="-228600" algn="l">
              <a:lnSpc>
                <a:spcPct val="90000"/>
              </a:lnSpc>
              <a:spcBef>
                <a:spcPts val="1774"/>
              </a:spcBef>
              <a:spcAft>
                <a:spcPts val="0"/>
              </a:spcAft>
              <a:buClr>
                <a:schemeClr val="dk1"/>
              </a:buClr>
              <a:buSzPts val="6385"/>
              <a:buNone/>
              <a:defRPr sz="6385" b="1"/>
            </a:lvl3pPr>
            <a:lvl4pPr marL="1828800" lvl="3" indent="-228600" algn="l">
              <a:lnSpc>
                <a:spcPct val="90000"/>
              </a:lnSpc>
              <a:spcBef>
                <a:spcPts val="1774"/>
              </a:spcBef>
              <a:spcAft>
                <a:spcPts val="0"/>
              </a:spcAft>
              <a:buClr>
                <a:schemeClr val="dk1"/>
              </a:buClr>
              <a:buSzPts val="5676"/>
              <a:buNone/>
              <a:defRPr sz="5676" b="1"/>
            </a:lvl4pPr>
            <a:lvl5pPr marL="2286000" lvl="4" indent="-228600" algn="l">
              <a:lnSpc>
                <a:spcPct val="90000"/>
              </a:lnSpc>
              <a:spcBef>
                <a:spcPts val="1774"/>
              </a:spcBef>
              <a:spcAft>
                <a:spcPts val="0"/>
              </a:spcAft>
              <a:buClr>
                <a:schemeClr val="dk1"/>
              </a:buClr>
              <a:buSzPts val="5676"/>
              <a:buNone/>
              <a:defRPr sz="5676" b="1"/>
            </a:lvl5pPr>
            <a:lvl6pPr marL="2743200" lvl="5" indent="-228600" algn="l">
              <a:lnSpc>
                <a:spcPct val="90000"/>
              </a:lnSpc>
              <a:spcBef>
                <a:spcPts val="1774"/>
              </a:spcBef>
              <a:spcAft>
                <a:spcPts val="0"/>
              </a:spcAft>
              <a:buClr>
                <a:schemeClr val="dk1"/>
              </a:buClr>
              <a:buSzPts val="5676"/>
              <a:buNone/>
              <a:defRPr sz="5676" b="1"/>
            </a:lvl6pPr>
            <a:lvl7pPr marL="3200400" lvl="6" indent="-228600" algn="l">
              <a:lnSpc>
                <a:spcPct val="90000"/>
              </a:lnSpc>
              <a:spcBef>
                <a:spcPts val="1774"/>
              </a:spcBef>
              <a:spcAft>
                <a:spcPts val="0"/>
              </a:spcAft>
              <a:buClr>
                <a:schemeClr val="dk1"/>
              </a:buClr>
              <a:buSzPts val="5676"/>
              <a:buNone/>
              <a:defRPr sz="5676" b="1"/>
            </a:lvl7pPr>
            <a:lvl8pPr marL="3657600" lvl="7" indent="-228600" algn="l">
              <a:lnSpc>
                <a:spcPct val="90000"/>
              </a:lnSpc>
              <a:spcBef>
                <a:spcPts val="1774"/>
              </a:spcBef>
              <a:spcAft>
                <a:spcPts val="0"/>
              </a:spcAft>
              <a:buClr>
                <a:schemeClr val="dk1"/>
              </a:buClr>
              <a:buSzPts val="5676"/>
              <a:buNone/>
              <a:defRPr sz="5676" b="1"/>
            </a:lvl8pPr>
            <a:lvl9pPr marL="4114800" lvl="8" indent="-228600" algn="l">
              <a:lnSpc>
                <a:spcPct val="90000"/>
              </a:lnSpc>
              <a:spcBef>
                <a:spcPts val="1774"/>
              </a:spcBef>
              <a:spcAft>
                <a:spcPts val="0"/>
              </a:spcAft>
              <a:buClr>
                <a:schemeClr val="dk1"/>
              </a:buClr>
              <a:buSzPts val="5676"/>
              <a:buNone/>
              <a:defRPr sz="5676" b="1"/>
            </a:lvl9pPr>
          </a:lstStyle>
          <a:p>
            <a:endParaRPr/>
          </a:p>
        </p:txBody>
      </p:sp>
      <p:sp>
        <p:nvSpPr>
          <p:cNvPr id="61" name="Google Shape;61;p12"/>
          <p:cNvSpPr txBox="1">
            <a:spLocks noGrp="1"/>
          </p:cNvSpPr>
          <p:nvPr>
            <p:ph type="body" idx="4"/>
          </p:nvPr>
        </p:nvSpPr>
        <p:spPr>
          <a:xfrm>
            <a:off x="16420625" y="15780233"/>
            <a:ext cx="13789440"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62" name="Google Shape;62;p12"/>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230437" y="2300287"/>
            <a:ext cx="27974925" cy="8350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a:off x="2229961" y="11500170"/>
            <a:ext cx="13785215"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68" name="Google Shape;68;p13"/>
          <p:cNvSpPr txBox="1">
            <a:spLocks noGrp="1"/>
          </p:cNvSpPr>
          <p:nvPr>
            <p:ph type="body" idx="2"/>
          </p:nvPr>
        </p:nvSpPr>
        <p:spPr>
          <a:xfrm>
            <a:off x="16420624" y="11500170"/>
            <a:ext cx="13785215"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7"/>
              </a:spcBef>
              <a:spcAft>
                <a:spcPts val="0"/>
              </a:spcAft>
              <a:buClr>
                <a:schemeClr val="dk1"/>
              </a:buClr>
              <a:buSzPts val="1800"/>
              <a:buChar char="•"/>
              <a:defRPr/>
            </a:lvl1pPr>
            <a:lvl2pPr marL="914400" lvl="1" indent="-342900" algn="l">
              <a:lnSpc>
                <a:spcPct val="90000"/>
              </a:lnSpc>
              <a:spcBef>
                <a:spcPts val="1774"/>
              </a:spcBef>
              <a:spcAft>
                <a:spcPts val="0"/>
              </a:spcAft>
              <a:buClr>
                <a:schemeClr val="dk1"/>
              </a:buClr>
              <a:buSzPts val="1800"/>
              <a:buChar char="•"/>
              <a:defRPr/>
            </a:lvl2pPr>
            <a:lvl3pPr marL="1371600" lvl="2" indent="-342900" algn="l">
              <a:lnSpc>
                <a:spcPct val="90000"/>
              </a:lnSpc>
              <a:spcBef>
                <a:spcPts val="1774"/>
              </a:spcBef>
              <a:spcAft>
                <a:spcPts val="0"/>
              </a:spcAft>
              <a:buClr>
                <a:schemeClr val="dk1"/>
              </a:buClr>
              <a:buSzPts val="1800"/>
              <a:buChar char="•"/>
              <a:defRPr/>
            </a:lvl3pPr>
            <a:lvl4pPr marL="1828800" lvl="3" indent="-342900" algn="l">
              <a:lnSpc>
                <a:spcPct val="90000"/>
              </a:lnSpc>
              <a:spcBef>
                <a:spcPts val="1774"/>
              </a:spcBef>
              <a:spcAft>
                <a:spcPts val="0"/>
              </a:spcAft>
              <a:buClr>
                <a:schemeClr val="dk1"/>
              </a:buClr>
              <a:buSzPts val="1800"/>
              <a:buChar char="•"/>
              <a:defRPr/>
            </a:lvl4pPr>
            <a:lvl5pPr marL="2286000" lvl="4" indent="-342900" algn="l">
              <a:lnSpc>
                <a:spcPct val="90000"/>
              </a:lnSpc>
              <a:spcBef>
                <a:spcPts val="1774"/>
              </a:spcBef>
              <a:spcAft>
                <a:spcPts val="0"/>
              </a:spcAft>
              <a:buClr>
                <a:schemeClr val="dk1"/>
              </a:buClr>
              <a:buSzPts val="1800"/>
              <a:buChar char="•"/>
              <a:defRPr/>
            </a:lvl5pPr>
            <a:lvl6pPr marL="2743200" lvl="5" indent="-342900" algn="l">
              <a:lnSpc>
                <a:spcPct val="90000"/>
              </a:lnSpc>
              <a:spcBef>
                <a:spcPts val="1774"/>
              </a:spcBef>
              <a:spcAft>
                <a:spcPts val="0"/>
              </a:spcAft>
              <a:buClr>
                <a:schemeClr val="dk1"/>
              </a:buClr>
              <a:buSzPts val="1800"/>
              <a:buChar char="•"/>
              <a:defRPr/>
            </a:lvl6pPr>
            <a:lvl7pPr marL="3200400" lvl="6" indent="-342900" algn="l">
              <a:lnSpc>
                <a:spcPct val="90000"/>
              </a:lnSpc>
              <a:spcBef>
                <a:spcPts val="1774"/>
              </a:spcBef>
              <a:spcAft>
                <a:spcPts val="0"/>
              </a:spcAft>
              <a:buClr>
                <a:schemeClr val="dk1"/>
              </a:buClr>
              <a:buSzPts val="1800"/>
              <a:buChar char="•"/>
              <a:defRPr/>
            </a:lvl7pPr>
            <a:lvl8pPr marL="3657600" lvl="7" indent="-342900" algn="l">
              <a:lnSpc>
                <a:spcPct val="90000"/>
              </a:lnSpc>
              <a:spcBef>
                <a:spcPts val="1774"/>
              </a:spcBef>
              <a:spcAft>
                <a:spcPts val="0"/>
              </a:spcAft>
              <a:buClr>
                <a:schemeClr val="dk1"/>
              </a:buClr>
              <a:buSzPts val="1800"/>
              <a:buChar char="•"/>
              <a:defRPr/>
            </a:lvl8pPr>
            <a:lvl9pPr marL="4114800" lvl="8" indent="-342900" algn="l">
              <a:lnSpc>
                <a:spcPct val="90000"/>
              </a:lnSpc>
              <a:spcBef>
                <a:spcPts val="1774"/>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4200"/>
              <a:buFont typeface="Calibri"/>
              <a:buNone/>
              <a:defRPr sz="4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2230437" y="2300287"/>
            <a:ext cx="27974925" cy="835025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608"/>
              <a:buFont typeface="Calibri"/>
              <a:buNone/>
              <a:defRPr sz="15608"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2230437" y="11499850"/>
            <a:ext cx="27974925" cy="27411362"/>
          </a:xfrm>
          <a:prstGeom prst="rect">
            <a:avLst/>
          </a:prstGeom>
          <a:noFill/>
          <a:ln>
            <a:noFill/>
          </a:ln>
        </p:spPr>
        <p:txBody>
          <a:bodyPr spcFirstLastPara="1" wrap="square" lIns="91425" tIns="45700" rIns="91425" bIns="45700" anchor="t" anchorCtr="0">
            <a:normAutofit/>
          </a:bodyPr>
          <a:lstStyle>
            <a:lvl1pPr marL="457200" marR="0" lvl="0" indent="-859282" algn="l" rtl="0">
              <a:lnSpc>
                <a:spcPct val="90000"/>
              </a:lnSpc>
              <a:spcBef>
                <a:spcPts val="3547"/>
              </a:spcBef>
              <a:spcAft>
                <a:spcPts val="0"/>
              </a:spcAft>
              <a:buClr>
                <a:schemeClr val="dk1"/>
              </a:buClr>
              <a:buSzPts val="9932"/>
              <a:buFont typeface="Arial"/>
              <a:buChar char="•"/>
              <a:defRPr sz="9932" b="0" i="0" u="none" strike="noStrike" cap="none">
                <a:solidFill>
                  <a:schemeClr val="dk1"/>
                </a:solidFill>
                <a:latin typeface="Calibri"/>
                <a:ea typeface="Calibri"/>
                <a:cs typeface="Calibri"/>
                <a:sym typeface="Calibri"/>
              </a:defRPr>
            </a:lvl1pPr>
            <a:lvl2pPr marL="914400" marR="0" lvl="1" indent="-769175" algn="l" rtl="0">
              <a:lnSpc>
                <a:spcPct val="90000"/>
              </a:lnSpc>
              <a:spcBef>
                <a:spcPts val="1774"/>
              </a:spcBef>
              <a:spcAft>
                <a:spcPts val="0"/>
              </a:spcAft>
              <a:buClr>
                <a:schemeClr val="dk1"/>
              </a:buClr>
              <a:buSzPts val="8513"/>
              <a:buFont typeface="Arial"/>
              <a:buChar char="•"/>
              <a:defRPr sz="8513" b="0" i="0" u="none" strike="noStrike" cap="none">
                <a:solidFill>
                  <a:schemeClr val="dk1"/>
                </a:solidFill>
                <a:latin typeface="Calibri"/>
                <a:ea typeface="Calibri"/>
                <a:cs typeface="Calibri"/>
                <a:sym typeface="Calibri"/>
              </a:defRPr>
            </a:lvl2pPr>
            <a:lvl3pPr marL="1371600" marR="0" lvl="2" indent="-679069" algn="l" rtl="0">
              <a:lnSpc>
                <a:spcPct val="90000"/>
              </a:lnSpc>
              <a:spcBef>
                <a:spcPts val="1774"/>
              </a:spcBef>
              <a:spcAft>
                <a:spcPts val="0"/>
              </a:spcAft>
              <a:buClr>
                <a:schemeClr val="dk1"/>
              </a:buClr>
              <a:buSzPts val="7094"/>
              <a:buFont typeface="Arial"/>
              <a:buChar char="•"/>
              <a:defRPr sz="7094" b="0" i="0" u="none" strike="noStrike" cap="none">
                <a:solidFill>
                  <a:schemeClr val="dk1"/>
                </a:solidFill>
                <a:latin typeface="Calibri"/>
                <a:ea typeface="Calibri"/>
                <a:cs typeface="Calibri"/>
                <a:sym typeface="Calibri"/>
              </a:defRPr>
            </a:lvl3pPr>
            <a:lvl4pPr marL="1828800" marR="0" lvl="3" indent="-634047" algn="l" rtl="0">
              <a:lnSpc>
                <a:spcPct val="90000"/>
              </a:lnSpc>
              <a:spcBef>
                <a:spcPts val="1774"/>
              </a:spcBef>
              <a:spcAft>
                <a:spcPts val="0"/>
              </a:spcAft>
              <a:buClr>
                <a:schemeClr val="dk1"/>
              </a:buClr>
              <a:buSzPts val="6385"/>
              <a:buFont typeface="Arial"/>
              <a:buChar char="•"/>
              <a:defRPr sz="6385" b="0" i="0" u="none" strike="noStrike" cap="none">
                <a:solidFill>
                  <a:schemeClr val="dk1"/>
                </a:solidFill>
                <a:latin typeface="Calibri"/>
                <a:ea typeface="Calibri"/>
                <a:cs typeface="Calibri"/>
                <a:sym typeface="Calibri"/>
              </a:defRPr>
            </a:lvl4pPr>
            <a:lvl5pPr marL="2286000" marR="0" lvl="4" indent="-634047" algn="l" rtl="0">
              <a:lnSpc>
                <a:spcPct val="90000"/>
              </a:lnSpc>
              <a:spcBef>
                <a:spcPts val="1774"/>
              </a:spcBef>
              <a:spcAft>
                <a:spcPts val="0"/>
              </a:spcAft>
              <a:buClr>
                <a:schemeClr val="dk1"/>
              </a:buClr>
              <a:buSzPts val="6385"/>
              <a:buFont typeface="Arial"/>
              <a:buChar char="•"/>
              <a:defRPr sz="6385" b="0" i="0" u="none" strike="noStrike" cap="none">
                <a:solidFill>
                  <a:schemeClr val="dk1"/>
                </a:solidFill>
                <a:latin typeface="Calibri"/>
                <a:ea typeface="Calibri"/>
                <a:cs typeface="Calibri"/>
                <a:sym typeface="Calibri"/>
              </a:defRPr>
            </a:lvl5pPr>
            <a:lvl6pPr marL="2743200" marR="0" lvl="5" indent="-634047" algn="l" rtl="0">
              <a:lnSpc>
                <a:spcPct val="90000"/>
              </a:lnSpc>
              <a:spcBef>
                <a:spcPts val="1774"/>
              </a:spcBef>
              <a:spcAft>
                <a:spcPts val="0"/>
              </a:spcAft>
              <a:buClr>
                <a:schemeClr val="dk1"/>
              </a:buClr>
              <a:buSzPts val="6385"/>
              <a:buFont typeface="Arial"/>
              <a:buChar char="•"/>
              <a:defRPr sz="6385" b="0" i="0" u="none" strike="noStrike" cap="none">
                <a:solidFill>
                  <a:schemeClr val="dk1"/>
                </a:solidFill>
                <a:latin typeface="Calibri"/>
                <a:ea typeface="Calibri"/>
                <a:cs typeface="Calibri"/>
                <a:sym typeface="Calibri"/>
              </a:defRPr>
            </a:lvl6pPr>
            <a:lvl7pPr marL="3200400" marR="0" lvl="6" indent="-634047" algn="l" rtl="0">
              <a:lnSpc>
                <a:spcPct val="90000"/>
              </a:lnSpc>
              <a:spcBef>
                <a:spcPts val="1774"/>
              </a:spcBef>
              <a:spcAft>
                <a:spcPts val="0"/>
              </a:spcAft>
              <a:buClr>
                <a:schemeClr val="dk1"/>
              </a:buClr>
              <a:buSzPts val="6385"/>
              <a:buFont typeface="Arial"/>
              <a:buChar char="•"/>
              <a:defRPr sz="6385" b="0" i="0" u="none" strike="noStrike" cap="none">
                <a:solidFill>
                  <a:schemeClr val="dk1"/>
                </a:solidFill>
                <a:latin typeface="Calibri"/>
                <a:ea typeface="Calibri"/>
                <a:cs typeface="Calibri"/>
                <a:sym typeface="Calibri"/>
              </a:defRPr>
            </a:lvl7pPr>
            <a:lvl8pPr marL="3657600" marR="0" lvl="7" indent="-634047" algn="l" rtl="0">
              <a:lnSpc>
                <a:spcPct val="90000"/>
              </a:lnSpc>
              <a:spcBef>
                <a:spcPts val="1774"/>
              </a:spcBef>
              <a:spcAft>
                <a:spcPts val="0"/>
              </a:spcAft>
              <a:buClr>
                <a:schemeClr val="dk1"/>
              </a:buClr>
              <a:buSzPts val="6385"/>
              <a:buFont typeface="Arial"/>
              <a:buChar char="•"/>
              <a:defRPr sz="6385" b="0" i="0" u="none" strike="noStrike" cap="none">
                <a:solidFill>
                  <a:schemeClr val="dk1"/>
                </a:solidFill>
                <a:latin typeface="Calibri"/>
                <a:ea typeface="Calibri"/>
                <a:cs typeface="Calibri"/>
                <a:sym typeface="Calibri"/>
              </a:defRPr>
            </a:lvl8pPr>
            <a:lvl9pPr marL="4114800" marR="0" lvl="8" indent="-634047" algn="l" rtl="0">
              <a:lnSpc>
                <a:spcPct val="90000"/>
              </a:lnSpc>
              <a:spcBef>
                <a:spcPts val="1774"/>
              </a:spcBef>
              <a:spcAft>
                <a:spcPts val="0"/>
              </a:spcAft>
              <a:buClr>
                <a:schemeClr val="dk1"/>
              </a:buClr>
              <a:buSzPts val="6385"/>
              <a:buFont typeface="Arial"/>
              <a:buChar char="•"/>
              <a:defRPr sz="6385"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2230437" y="40039925"/>
            <a:ext cx="729773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10744200" y="40039925"/>
            <a:ext cx="109474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22907625" y="40039925"/>
            <a:ext cx="7297737"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4200"/>
              <a:buFont typeface="Calibri"/>
              <a:buNone/>
              <a:defRPr sz="4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67" y="18230724"/>
            <a:ext cx="31446951" cy="11175999"/>
          </a:xfrm>
          <a:prstGeom prst="rect">
            <a:avLst/>
          </a:prstGeom>
        </p:spPr>
      </p:pic>
      <p:sp>
        <p:nvSpPr>
          <p:cNvPr id="90" name="Google Shape;90;p3"/>
          <p:cNvSpPr txBox="1"/>
          <p:nvPr/>
        </p:nvSpPr>
        <p:spPr>
          <a:xfrm>
            <a:off x="0" y="5394325"/>
            <a:ext cx="32399287" cy="3475037"/>
          </a:xfrm>
          <a:prstGeom prst="rect">
            <a:avLst/>
          </a:prstGeom>
          <a:noFill/>
          <a:ln>
            <a:noFill/>
          </a:ln>
        </p:spPr>
        <p:txBody>
          <a:bodyPr spcFirstLastPara="1" wrap="square" lIns="87700" tIns="43850" rIns="87700" bIns="43850" anchor="t" anchorCtr="0">
            <a:sp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Uma linha em branco (Times New Roman, tamanho 40)</a:t>
            </a:r>
            <a:endParaRPr sz="4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Nome do autor principal (*), Nome do autor 2, Nome do autor 3, ....</a:t>
            </a:r>
            <a:endParaRPr/>
          </a:p>
          <a:p>
            <a:pPr marL="0" marR="0" lvl="0" indent="0" algn="ctr" rtl="0">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Instituição/Universidade/Empresa e email do autor principal</a:t>
            </a:r>
            <a:endParaRPr/>
          </a:p>
          <a:p>
            <a:pPr marL="0" marR="0" lvl="0" indent="0" algn="ctr"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Identificar o Autor </a:t>
            </a:r>
            <a:r>
              <a:rPr lang="en-US" sz="4000" b="0" i="0" u="none">
                <a:solidFill>
                  <a:schemeClr val="dk1"/>
                </a:solidFill>
                <a:latin typeface="Arial"/>
                <a:ea typeface="Arial"/>
                <a:cs typeface="Arial"/>
                <a:sym typeface="Arial"/>
              </a:rPr>
              <a:t>Principal</a:t>
            </a:r>
            <a:r>
              <a:rPr lang="en-US" sz="4400" b="0" i="0" u="none">
                <a:solidFill>
                  <a:schemeClr val="dk1"/>
                </a:solidFill>
                <a:latin typeface="Arial"/>
                <a:ea typeface="Arial"/>
                <a:cs typeface="Arial"/>
                <a:sym typeface="Arial"/>
              </a:rPr>
              <a:t> com (*), usando fonte Times New Roman, tamanho 44, negrito </a:t>
            </a:r>
            <a:endParaRPr/>
          </a:p>
          <a:p>
            <a:pPr marL="0" marR="0" lvl="0" indent="0" algn="ctr"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e alinhado à esquerda.</a:t>
            </a:r>
            <a:endParaRPr/>
          </a:p>
        </p:txBody>
      </p:sp>
      <p:sp>
        <p:nvSpPr>
          <p:cNvPr id="91" name="Google Shape;91;p3"/>
          <p:cNvSpPr txBox="1"/>
          <p:nvPr/>
        </p:nvSpPr>
        <p:spPr>
          <a:xfrm>
            <a:off x="0" y="3835400"/>
            <a:ext cx="32399287" cy="2135187"/>
          </a:xfrm>
          <a:prstGeom prst="rect">
            <a:avLst/>
          </a:prstGeom>
          <a:noFill/>
          <a:ln>
            <a:noFill/>
          </a:ln>
        </p:spPr>
        <p:txBody>
          <a:bodyPr spcFirstLastPara="1" wrap="square" lIns="92325" tIns="46150" rIns="92325" bIns="46150" anchor="t" anchorCtr="0">
            <a:spAutoFit/>
          </a:bodyPr>
          <a:lstStyle/>
          <a:p>
            <a:pPr marL="0" marR="0" lvl="0" indent="0" algn="ctr" rtl="0">
              <a:lnSpc>
                <a:spcPct val="100000"/>
              </a:lnSpc>
              <a:spcBef>
                <a:spcPts val="0"/>
              </a:spcBef>
              <a:spcAft>
                <a:spcPts val="0"/>
              </a:spcAft>
              <a:buClr>
                <a:srgbClr val="225B85"/>
              </a:buClr>
              <a:buSzPts val="9600"/>
              <a:buFont typeface="Arial"/>
              <a:buNone/>
            </a:pPr>
            <a:r>
              <a:rPr lang="en-US" sz="9600" b="1" i="0" u="none">
                <a:solidFill>
                  <a:srgbClr val="225B85"/>
                </a:solidFill>
                <a:latin typeface="Arial"/>
                <a:ea typeface="Arial"/>
                <a:cs typeface="Arial"/>
                <a:sym typeface="Arial"/>
              </a:rPr>
              <a:t>TÍTULO DO TRABALHO</a:t>
            </a:r>
            <a:endParaRPr/>
          </a:p>
          <a:p>
            <a:pPr marL="0" marR="0" lvl="0" indent="0" algn="l" rtl="0">
              <a:lnSpc>
                <a:spcPct val="100000"/>
              </a:lnSpc>
              <a:spcBef>
                <a:spcPts val="0"/>
              </a:spcBef>
              <a:spcAft>
                <a:spcPts val="0"/>
              </a:spcAft>
              <a:buNone/>
            </a:pPr>
            <a:endParaRPr sz="9600" b="1" i="0" u="none">
              <a:solidFill>
                <a:srgbClr val="225B85"/>
              </a:solidFill>
              <a:latin typeface="Arial"/>
              <a:ea typeface="Arial"/>
              <a:cs typeface="Arial"/>
              <a:sym typeface="Arial"/>
            </a:endParaRPr>
          </a:p>
        </p:txBody>
      </p:sp>
      <p:sp>
        <p:nvSpPr>
          <p:cNvPr id="92" name="Google Shape;92;p3"/>
          <p:cNvSpPr txBox="1"/>
          <p:nvPr/>
        </p:nvSpPr>
        <p:spPr>
          <a:xfrm>
            <a:off x="20553362" y="849312"/>
            <a:ext cx="10436225" cy="1754187"/>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chemeClr val="dk1"/>
              </a:buClr>
              <a:buSzPts val="5400"/>
              <a:buFont typeface="Arial"/>
              <a:buNone/>
            </a:pPr>
            <a:r>
              <a:rPr lang="en-US" sz="5400" b="0" i="0" u="none">
                <a:solidFill>
                  <a:schemeClr val="dk1"/>
                </a:solidFill>
                <a:latin typeface="Arial"/>
                <a:ea typeface="Arial"/>
                <a:cs typeface="Arial"/>
                <a:sym typeface="Arial"/>
              </a:rPr>
              <a:t>Espaço reservado para logo da Instituição/Universidade</a:t>
            </a:r>
            <a:endParaRPr/>
          </a:p>
        </p:txBody>
      </p:sp>
      <p:sp>
        <p:nvSpPr>
          <p:cNvPr id="93" name="Google Shape;93;p3"/>
          <p:cNvSpPr txBox="1"/>
          <p:nvPr/>
        </p:nvSpPr>
        <p:spPr>
          <a:xfrm>
            <a:off x="1216025" y="8977312"/>
            <a:ext cx="14416087" cy="871537"/>
          </a:xfrm>
          <a:prstGeom prst="rect">
            <a:avLst/>
          </a:prstGeom>
          <a:noFill/>
          <a:ln>
            <a:noFill/>
          </a:ln>
        </p:spPr>
        <p:txBody>
          <a:bodyPr spcFirstLastPara="1" wrap="square" lIns="91425" tIns="45700" rIns="91425" bIns="45700" anchor="t" anchorCtr="0">
            <a:spAutoFit/>
          </a:bodyPr>
          <a:lstStyle/>
          <a:p>
            <a:pPr marL="400050" marR="0" lvl="0" indent="-400050" algn="l" rtl="0">
              <a:lnSpc>
                <a:spcPct val="100000"/>
              </a:lnSpc>
              <a:spcBef>
                <a:spcPts val="0"/>
              </a:spcBef>
              <a:spcAft>
                <a:spcPts val="0"/>
              </a:spcAft>
              <a:buClr>
                <a:schemeClr val="dk1"/>
              </a:buClr>
              <a:buSzPts val="5000"/>
              <a:buFont typeface="Arial"/>
              <a:buAutoNum type="arabicPeriod"/>
            </a:pPr>
            <a:r>
              <a:rPr lang="en-US" sz="5000" b="1" i="0" u="none">
                <a:solidFill>
                  <a:schemeClr val="dk1"/>
                </a:solidFill>
                <a:latin typeface="Arial"/>
                <a:ea typeface="Arial"/>
                <a:cs typeface="Arial"/>
                <a:sym typeface="Arial"/>
              </a:rPr>
              <a:t>INTRODUÇÃO</a:t>
            </a:r>
            <a:endParaRPr/>
          </a:p>
        </p:txBody>
      </p:sp>
      <p:sp>
        <p:nvSpPr>
          <p:cNvPr id="94" name="Google Shape;94;p3"/>
          <p:cNvSpPr txBox="1"/>
          <p:nvPr/>
        </p:nvSpPr>
        <p:spPr>
          <a:xfrm>
            <a:off x="17251362" y="22428200"/>
            <a:ext cx="13284200" cy="871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5000"/>
              <a:buFont typeface="Arial"/>
              <a:buNone/>
            </a:pPr>
            <a:r>
              <a:rPr lang="en-US" sz="5000" b="1" i="0" u="none">
                <a:solidFill>
                  <a:schemeClr val="dk1"/>
                </a:solidFill>
                <a:latin typeface="Arial"/>
                <a:ea typeface="Arial"/>
                <a:cs typeface="Arial"/>
                <a:sym typeface="Arial"/>
              </a:rPr>
              <a:t>4. CONCLUSÃO</a:t>
            </a:r>
            <a:endParaRPr/>
          </a:p>
        </p:txBody>
      </p:sp>
      <p:sp>
        <p:nvSpPr>
          <p:cNvPr id="95" name="Google Shape;95;p3"/>
          <p:cNvSpPr txBox="1"/>
          <p:nvPr/>
        </p:nvSpPr>
        <p:spPr>
          <a:xfrm>
            <a:off x="17251362" y="27649487"/>
            <a:ext cx="13041312" cy="871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5000"/>
              <a:buFont typeface="Arial"/>
              <a:buNone/>
            </a:pPr>
            <a:r>
              <a:rPr lang="en-US" sz="5000" b="1" i="0" u="none">
                <a:solidFill>
                  <a:schemeClr val="dk1"/>
                </a:solidFill>
                <a:latin typeface="Arial"/>
                <a:ea typeface="Arial"/>
                <a:cs typeface="Arial"/>
                <a:sym typeface="Arial"/>
              </a:rPr>
              <a:t>5. REFERÊNCIAS</a:t>
            </a:r>
            <a:endParaRPr/>
          </a:p>
        </p:txBody>
      </p:sp>
      <p:sp>
        <p:nvSpPr>
          <p:cNvPr id="96" name="Google Shape;96;p3"/>
          <p:cNvSpPr txBox="1"/>
          <p:nvPr/>
        </p:nvSpPr>
        <p:spPr>
          <a:xfrm>
            <a:off x="1336675" y="27424062"/>
            <a:ext cx="14174787" cy="165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5000"/>
              <a:buFont typeface="Tahoma"/>
              <a:buNone/>
            </a:pPr>
            <a:r>
              <a:rPr lang="en-US" sz="5000" b="1" i="0" u="none">
                <a:solidFill>
                  <a:schemeClr val="dk1"/>
                </a:solidFill>
                <a:latin typeface="Tahoma"/>
                <a:ea typeface="Tahoma"/>
                <a:cs typeface="Tahoma"/>
                <a:sym typeface="Tahoma"/>
              </a:rPr>
              <a:t>3. RESULTADOS E DISCUSSÃO</a:t>
            </a:r>
            <a:endParaRPr sz="3300" b="1" i="0" u="none">
              <a:solidFill>
                <a:schemeClr val="lt2"/>
              </a:solidFill>
              <a:latin typeface="Tahoma"/>
              <a:ea typeface="Tahoma"/>
              <a:cs typeface="Tahoma"/>
              <a:sym typeface="Tahoma"/>
            </a:endParaRPr>
          </a:p>
          <a:p>
            <a:pPr marL="0" marR="0" lvl="0" indent="0" algn="l" rtl="0">
              <a:lnSpc>
                <a:spcPct val="100000"/>
              </a:lnSpc>
              <a:spcBef>
                <a:spcPts val="0"/>
              </a:spcBef>
              <a:spcAft>
                <a:spcPts val="0"/>
              </a:spcAft>
              <a:buNone/>
            </a:pPr>
            <a:endParaRPr sz="3300" b="1" i="0" u="none">
              <a:solidFill>
                <a:schemeClr val="lt2"/>
              </a:solidFill>
              <a:latin typeface="Tahoma"/>
              <a:ea typeface="Tahoma"/>
              <a:cs typeface="Tahoma"/>
              <a:sym typeface="Tahoma"/>
            </a:endParaRPr>
          </a:p>
        </p:txBody>
      </p:sp>
      <p:sp>
        <p:nvSpPr>
          <p:cNvPr id="97" name="Google Shape;97;p3"/>
          <p:cNvSpPr txBox="1"/>
          <p:nvPr/>
        </p:nvSpPr>
        <p:spPr>
          <a:xfrm>
            <a:off x="1458912" y="10383837"/>
            <a:ext cx="14255750" cy="9509125"/>
          </a:xfrm>
          <a:prstGeom prst="rect">
            <a:avLst/>
          </a:prstGeom>
          <a:noFill/>
          <a:ln>
            <a:noFill/>
          </a:ln>
        </p:spPr>
        <p:txBody>
          <a:bodyPr spcFirstLastPara="1" wrap="square" lIns="92325" tIns="46150" rIns="92325" bIns="46150" anchor="t" anchorCtr="0">
            <a:spAutoFit/>
          </a:bodyPr>
          <a:lstStyle/>
          <a:p>
            <a:pPr marL="0" marR="0" lvl="0" indent="0" algn="just" rtl="0">
              <a:lnSpc>
                <a:spcPct val="100000"/>
              </a:lnSpc>
              <a:spcBef>
                <a:spcPts val="0"/>
              </a:spcBef>
              <a:spcAft>
                <a:spcPts val="0"/>
              </a:spcAft>
              <a:buClr>
                <a:srgbClr val="000000"/>
              </a:buClr>
              <a:buSzPts val="3300"/>
              <a:buFont typeface="Arial"/>
              <a:buNone/>
            </a:pPr>
            <a:r>
              <a:rPr lang="en-US" sz="3300" b="0" i="0" u="none">
                <a:solidFill>
                  <a:srgbClr val="000000"/>
                </a:solidFill>
                <a:latin typeface="Arial"/>
                <a:ea typeface="Arial"/>
                <a:cs typeface="Arial"/>
                <a:sym typeface="Arial"/>
              </a:rPr>
              <a:t>	</a:t>
            </a:r>
            <a:r>
              <a:rPr lang="en-US" sz="4400" b="0" i="0" u="none">
                <a:solidFill>
                  <a:schemeClr val="dk1"/>
                </a:solidFill>
                <a:latin typeface="Arial"/>
                <a:ea typeface="Arial"/>
                <a:cs typeface="Arial"/>
                <a:sym typeface="Arial"/>
              </a:rPr>
              <a:t> </a:t>
            </a:r>
            <a:r>
              <a:rPr lang="en-US" sz="4000" b="0" i="0" u="none">
                <a:solidFill>
                  <a:schemeClr val="dk1"/>
                </a:solidFill>
                <a:latin typeface="Arial"/>
                <a:ea typeface="Arial"/>
                <a:cs typeface="Arial"/>
                <a:sym typeface="Arial"/>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a:p>
        </p:txBody>
      </p:sp>
      <p:sp>
        <p:nvSpPr>
          <p:cNvPr id="98" name="Google Shape;98;p3"/>
          <p:cNvSpPr txBox="1"/>
          <p:nvPr/>
        </p:nvSpPr>
        <p:spPr>
          <a:xfrm>
            <a:off x="1216025" y="20845462"/>
            <a:ext cx="14092237" cy="6289675"/>
          </a:xfrm>
          <a:prstGeom prst="rect">
            <a:avLst/>
          </a:prstGeom>
          <a:noFill/>
          <a:ln>
            <a:noFill/>
          </a:ln>
        </p:spPr>
        <p:txBody>
          <a:bodyPr spcFirstLastPara="1" wrap="square" lIns="92325" tIns="46150" rIns="92325" bIns="46150" anchor="t" anchorCtr="0">
            <a:spAutoFit/>
          </a:bodyPr>
          <a:lstStyle/>
          <a:p>
            <a:pPr marL="0" marR="0" lvl="0" indent="0" algn="just" rtl="0">
              <a:lnSpc>
                <a:spcPct val="100000"/>
              </a:lnSpc>
              <a:spcBef>
                <a:spcPts val="0"/>
              </a:spcBef>
              <a:spcAft>
                <a:spcPts val="0"/>
              </a:spcAft>
              <a:buClr>
                <a:schemeClr val="dk1"/>
              </a:buClr>
              <a:buSzPts val="3300"/>
              <a:buFont typeface="Arial"/>
              <a:buNone/>
            </a:pPr>
            <a:r>
              <a:rPr lang="en-US" sz="3300" b="0" i="0" u="none">
                <a:solidFill>
                  <a:schemeClr val="dk1"/>
                </a:solidFill>
                <a:latin typeface="Arial"/>
                <a:ea typeface="Arial"/>
                <a:cs typeface="Arial"/>
                <a:sym typeface="Arial"/>
              </a:rPr>
              <a:t>	</a:t>
            </a:r>
            <a:endParaRPr/>
          </a:p>
          <a:p>
            <a:pPr marL="0" marR="0" lvl="0" indent="0" algn="just" rtl="0">
              <a:lnSpc>
                <a:spcPct val="100000"/>
              </a:lnSpc>
              <a:spcBef>
                <a:spcPts val="0"/>
              </a:spcBef>
              <a:spcAft>
                <a:spcPts val="0"/>
              </a:spcAft>
              <a:buClr>
                <a:schemeClr val="dk1"/>
              </a:buClr>
              <a:buSzPts val="3300"/>
              <a:buFont typeface="Arial"/>
              <a:buNone/>
            </a:pPr>
            <a:r>
              <a:rPr lang="en-US" sz="3300" b="0" i="0" u="none">
                <a:solidFill>
                  <a:schemeClr val="dk1"/>
                </a:solidFill>
                <a:latin typeface="Arial"/>
                <a:ea typeface="Arial"/>
                <a:cs typeface="Arial"/>
                <a:sym typeface="Arial"/>
              </a:rPr>
              <a:t>	</a:t>
            </a:r>
            <a:r>
              <a:rPr lang="en-US" sz="4400" b="0" i="0" u="none">
                <a:solidFill>
                  <a:schemeClr val="dk1"/>
                </a:solidFill>
                <a:latin typeface="Arial"/>
                <a:ea typeface="Arial"/>
                <a:cs typeface="Arial"/>
                <a:sym typeface="Arial"/>
              </a:rPr>
              <a:t> </a:t>
            </a:r>
            <a:r>
              <a:rPr lang="en-US" sz="4000" b="0" i="0" u="none">
                <a:solidFill>
                  <a:schemeClr val="dk1"/>
                </a:solidFill>
                <a:latin typeface="Arial"/>
                <a:ea typeface="Arial"/>
                <a:cs typeface="Arial"/>
                <a:sym typeface="Arial"/>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sz="4000" b="0" i="0" u="none">
              <a:solidFill>
                <a:schemeClr val="dk1"/>
              </a:solidFill>
              <a:latin typeface="Tahoma"/>
              <a:ea typeface="Tahoma"/>
              <a:cs typeface="Tahoma"/>
              <a:sym typeface="Tahoma"/>
            </a:endParaRPr>
          </a:p>
          <a:p>
            <a:pPr marL="0" marR="0" lvl="0" indent="0" algn="l" rtl="0">
              <a:lnSpc>
                <a:spcPct val="100000"/>
              </a:lnSpc>
              <a:spcBef>
                <a:spcPts val="0"/>
              </a:spcBef>
              <a:spcAft>
                <a:spcPts val="0"/>
              </a:spcAft>
              <a:buNone/>
            </a:pPr>
            <a:endParaRPr sz="4000" b="0" i="0" u="none">
              <a:solidFill>
                <a:schemeClr val="dk1"/>
              </a:solidFill>
              <a:latin typeface="Tahoma"/>
              <a:ea typeface="Tahoma"/>
              <a:cs typeface="Tahoma"/>
              <a:sym typeface="Tahoma"/>
            </a:endParaRPr>
          </a:p>
        </p:txBody>
      </p:sp>
      <p:sp>
        <p:nvSpPr>
          <p:cNvPr id="99" name="Google Shape;99;p3"/>
          <p:cNvSpPr txBox="1"/>
          <p:nvPr/>
        </p:nvSpPr>
        <p:spPr>
          <a:xfrm>
            <a:off x="1338262" y="28906787"/>
            <a:ext cx="13849350" cy="3900487"/>
          </a:xfrm>
          <a:prstGeom prst="rect">
            <a:avLst/>
          </a:prstGeom>
          <a:noFill/>
          <a:ln>
            <a:noFill/>
          </a:ln>
        </p:spPr>
        <p:txBody>
          <a:bodyPr spcFirstLastPara="1" wrap="square" lIns="92325" tIns="46150" rIns="92325" bIns="46150" anchor="t" anchorCtr="0">
            <a:spAutoFit/>
          </a:bodyPr>
          <a:lstStyle/>
          <a:p>
            <a:pPr marL="0" marR="0" lvl="0" indent="0" algn="just"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	</a:t>
            </a:r>
            <a:r>
              <a:rPr lang="en-US" sz="4400" b="0" i="0" u="none">
                <a:solidFill>
                  <a:schemeClr val="dk1"/>
                </a:solidFill>
                <a:latin typeface="Arial"/>
                <a:ea typeface="Arial"/>
                <a:cs typeface="Arial"/>
                <a:sym typeface="Arial"/>
              </a:rPr>
              <a:t> </a:t>
            </a:r>
            <a:r>
              <a:rPr lang="en-US" sz="4000" b="0" i="0" u="none">
                <a:solidFill>
                  <a:schemeClr val="dk1"/>
                </a:solidFill>
                <a:latin typeface="Arial"/>
                <a:ea typeface="Arial"/>
                <a:cs typeface="Arial"/>
                <a:sym typeface="Arial"/>
              </a:rPr>
              <a:t>Lorem ipsum dolor sit amet. Diam assum ut. Justo magna lorem amet et magna diam tempor. Wisi vero nisl option. Dolore assum molestie voluptua. Sit sea sadipscing labore duo. Consequat erat et veniam ea. Sit clita in te et aliquyam sadipscing. </a:t>
            </a:r>
            <a:endParaRPr/>
          </a:p>
          <a:p>
            <a:pPr marL="0" marR="0" lvl="0" indent="0" algn="just"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	</a:t>
            </a:r>
            <a:endParaRPr/>
          </a:p>
        </p:txBody>
      </p:sp>
      <p:sp>
        <p:nvSpPr>
          <p:cNvPr id="100" name="Google Shape;100;p3"/>
          <p:cNvSpPr txBox="1"/>
          <p:nvPr/>
        </p:nvSpPr>
        <p:spPr>
          <a:xfrm>
            <a:off x="17091025" y="8977312"/>
            <a:ext cx="13446125"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500"/>
              <a:buFont typeface="Arial"/>
              <a:buNone/>
            </a:pPr>
            <a:r>
              <a:rPr lang="en-US" sz="3500" b="1" i="0" u="none">
                <a:solidFill>
                  <a:schemeClr val="dk1"/>
                </a:solidFill>
                <a:latin typeface="Arial"/>
                <a:ea typeface="Arial"/>
                <a:cs typeface="Arial"/>
                <a:sym typeface="Arial"/>
              </a:rPr>
              <a:t>Tabela 1.</a:t>
            </a:r>
            <a:r>
              <a:rPr lang="en-US" sz="3500" b="0" i="0" u="none">
                <a:solidFill>
                  <a:schemeClr val="dk1"/>
                </a:solidFill>
                <a:latin typeface="Arial"/>
                <a:ea typeface="Arial"/>
                <a:cs typeface="Arial"/>
                <a:sym typeface="Arial"/>
              </a:rPr>
              <a:t>  Título e cabeçalho da Tabela</a:t>
            </a:r>
            <a:endParaRPr/>
          </a:p>
        </p:txBody>
      </p:sp>
      <p:sp>
        <p:nvSpPr>
          <p:cNvPr id="101" name="Google Shape;101;p3"/>
          <p:cNvSpPr txBox="1"/>
          <p:nvPr/>
        </p:nvSpPr>
        <p:spPr>
          <a:xfrm>
            <a:off x="17251362" y="29075062"/>
            <a:ext cx="13284200" cy="6946900"/>
          </a:xfrm>
          <a:prstGeom prst="rect">
            <a:avLst/>
          </a:prstGeom>
          <a:noFill/>
          <a:ln>
            <a:noFill/>
          </a:ln>
        </p:spPr>
        <p:txBody>
          <a:bodyPr spcFirstLastPara="1" wrap="square" lIns="92325" tIns="46150" rIns="92325" bIns="46150" anchor="t" anchorCtr="0">
            <a:spAutoFit/>
          </a:bodyPr>
          <a:lstStyle/>
          <a:p>
            <a:pPr marL="0" marR="0" lvl="0" indent="0" algn="just"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ASSOCIAÇÃO BRASILEIRA DE NORMAS TÉCNICAS. </a:t>
            </a:r>
            <a:r>
              <a:rPr lang="en-US" sz="4000" b="1" i="0" u="none">
                <a:solidFill>
                  <a:schemeClr val="dk1"/>
                </a:solidFill>
                <a:latin typeface="Arial"/>
                <a:ea typeface="Arial"/>
                <a:cs typeface="Arial"/>
                <a:sym typeface="Arial"/>
              </a:rPr>
              <a:t>NBR 14724</a:t>
            </a:r>
            <a:r>
              <a:rPr lang="en-US" sz="4000" b="0" i="0" u="none">
                <a:solidFill>
                  <a:schemeClr val="dk1"/>
                </a:solidFill>
                <a:latin typeface="Arial"/>
                <a:ea typeface="Arial"/>
                <a:cs typeface="Arial"/>
                <a:sym typeface="Arial"/>
              </a:rPr>
              <a:t>: Informação e Documentação - Trabalhos acadêmicos - Apresentação. Rio de Janeiro: ABNT, 2001.</a:t>
            </a:r>
            <a:endParaRPr/>
          </a:p>
          <a:p>
            <a:pPr marL="0" marR="0" lvl="0" indent="0" algn="just" rtl="0">
              <a:lnSpc>
                <a:spcPct val="100000"/>
              </a:lnSpc>
              <a:spcBef>
                <a:spcPts val="0"/>
              </a:spcBef>
              <a:spcAft>
                <a:spcPts val="0"/>
              </a:spcAft>
              <a:buClr>
                <a:schemeClr val="dk1"/>
              </a:buClr>
              <a:buSzPts val="4000"/>
              <a:buFont typeface="Calibri"/>
              <a:buNone/>
            </a:pPr>
            <a:endParaRPr sz="40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ASSOCIAÇÃO BRASILEIRA DE NORMAS TÉCNICAS. </a:t>
            </a:r>
            <a:r>
              <a:rPr lang="en-US" sz="4000" b="1" i="0" u="none">
                <a:solidFill>
                  <a:schemeClr val="dk1"/>
                </a:solidFill>
                <a:latin typeface="Arial"/>
                <a:ea typeface="Arial"/>
                <a:cs typeface="Arial"/>
                <a:sym typeface="Arial"/>
              </a:rPr>
              <a:t>NBR 18457</a:t>
            </a:r>
            <a:r>
              <a:rPr lang="en-US" sz="4000" b="0" i="0" u="none">
                <a:solidFill>
                  <a:schemeClr val="dk1"/>
                </a:solidFill>
                <a:latin typeface="Arial"/>
                <a:ea typeface="Arial"/>
                <a:cs typeface="Arial"/>
                <a:sym typeface="Arial"/>
              </a:rPr>
              <a:t>: Informação e Documentação - Trabalhos acadêmicos - Apresentação. Rio de Janeiro: ABNT, 2010.</a:t>
            </a:r>
            <a:endParaRPr/>
          </a:p>
          <a:p>
            <a:pPr marL="0" marR="0" lvl="0" indent="0" algn="just" rtl="0">
              <a:lnSpc>
                <a:spcPct val="100000"/>
              </a:lnSpc>
              <a:spcBef>
                <a:spcPts val="0"/>
              </a:spcBef>
              <a:spcAft>
                <a:spcPts val="0"/>
              </a:spcAft>
              <a:buClr>
                <a:schemeClr val="dk1"/>
              </a:buClr>
              <a:buSzPts val="4000"/>
              <a:buFont typeface="Calibri"/>
              <a:buNone/>
            </a:pPr>
            <a:endParaRPr sz="40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ASSOCIAÇÃO BRASILEIRA DE NORMAS TÉCNICAS. </a:t>
            </a:r>
            <a:r>
              <a:rPr lang="en-US" sz="4000" b="1" i="0" u="none">
                <a:solidFill>
                  <a:schemeClr val="dk1"/>
                </a:solidFill>
                <a:latin typeface="Arial"/>
                <a:ea typeface="Arial"/>
                <a:cs typeface="Arial"/>
                <a:sym typeface="Arial"/>
              </a:rPr>
              <a:t>NBR 17596</a:t>
            </a:r>
            <a:r>
              <a:rPr lang="en-US" sz="4000" b="0" i="0" u="none">
                <a:solidFill>
                  <a:schemeClr val="dk1"/>
                </a:solidFill>
                <a:latin typeface="Arial"/>
                <a:ea typeface="Arial"/>
                <a:cs typeface="Arial"/>
                <a:sym typeface="Arial"/>
              </a:rPr>
              <a:t>: Informação e Documentação - Trabalhos acadêmicos - Apresentação. Rio de Janeiro: ABNT, 2015.</a:t>
            </a:r>
            <a:endParaRPr/>
          </a:p>
        </p:txBody>
      </p:sp>
      <p:sp>
        <p:nvSpPr>
          <p:cNvPr id="102" name="Google Shape;102;p3"/>
          <p:cNvSpPr txBox="1"/>
          <p:nvPr/>
        </p:nvSpPr>
        <p:spPr>
          <a:xfrm>
            <a:off x="17091025" y="15440025"/>
            <a:ext cx="13444537" cy="63928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n-US" sz="4000" b="1" i="0" u="none">
                <a:solidFill>
                  <a:srgbClr val="000000"/>
                </a:solidFill>
                <a:latin typeface="Arial"/>
                <a:ea typeface="Arial"/>
                <a:cs typeface="Arial"/>
                <a:sym typeface="Arial"/>
              </a:rPr>
              <a:t>	</a:t>
            </a:r>
            <a:r>
              <a:rPr lang="en-US" sz="4400" b="0" i="0" u="none">
                <a:solidFill>
                  <a:schemeClr val="dk1"/>
                </a:solidFill>
                <a:latin typeface="Arial"/>
                <a:ea typeface="Arial"/>
                <a:cs typeface="Arial"/>
                <a:sym typeface="Arial"/>
              </a:rPr>
              <a:t> </a:t>
            </a:r>
            <a:r>
              <a:rPr lang="en-US" sz="4000" b="0" i="0" u="none">
                <a:solidFill>
                  <a:schemeClr val="dk1"/>
                </a:solidFill>
                <a:latin typeface="Arial"/>
                <a:ea typeface="Arial"/>
                <a:cs typeface="Arial"/>
                <a:sym typeface="Arial"/>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a:t>
            </a:r>
            <a:endParaRPr/>
          </a:p>
        </p:txBody>
      </p:sp>
      <p:graphicFrame>
        <p:nvGraphicFramePr>
          <p:cNvPr id="103" name="Google Shape;103;p3"/>
          <p:cNvGraphicFramePr/>
          <p:nvPr/>
        </p:nvGraphicFramePr>
        <p:xfrm>
          <a:off x="17252950" y="10077450"/>
          <a:ext cx="13285775" cy="4892650"/>
        </p:xfrm>
        <a:graphic>
          <a:graphicData uri="http://schemas.openxmlformats.org/drawingml/2006/table">
            <a:tbl>
              <a:tblPr>
                <a:noFill/>
                <a:tableStyleId>{8CE64579-D950-4970-AA63-735EF4F59495}</a:tableStyleId>
              </a:tblPr>
              <a:tblGrid>
                <a:gridCol w="5953125">
                  <a:extLst>
                    <a:ext uri="{9D8B030D-6E8A-4147-A177-3AD203B41FA5}">
                      <a16:colId xmlns:a16="http://schemas.microsoft.com/office/drawing/2014/main" val="20000"/>
                    </a:ext>
                  </a:extLst>
                </a:gridCol>
                <a:gridCol w="3578225">
                  <a:extLst>
                    <a:ext uri="{9D8B030D-6E8A-4147-A177-3AD203B41FA5}">
                      <a16:colId xmlns:a16="http://schemas.microsoft.com/office/drawing/2014/main" val="20001"/>
                    </a:ext>
                  </a:extLst>
                </a:gridCol>
                <a:gridCol w="3754425">
                  <a:extLst>
                    <a:ext uri="{9D8B030D-6E8A-4147-A177-3AD203B41FA5}">
                      <a16:colId xmlns:a16="http://schemas.microsoft.com/office/drawing/2014/main" val="20002"/>
                    </a:ext>
                  </a:extLst>
                </a:gridCol>
              </a:tblGrid>
              <a:tr h="827075">
                <a:tc>
                  <a:txBody>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a:solidFill>
                            <a:schemeClr val="dk1"/>
                          </a:solidFill>
                          <a:latin typeface="Arial"/>
                          <a:ea typeface="Arial"/>
                          <a:cs typeface="Arial"/>
                          <a:sym typeface="Arial"/>
                        </a:rPr>
                        <a:t> </a:t>
                      </a:r>
                      <a:endParaRPr/>
                    </a:p>
                  </a:txBody>
                  <a:tcPr marL="102850" marR="102850" marT="51425" marB="51425" anchor="b">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Lodo Biológico </a:t>
                      </a:r>
                      <a:endParaRPr/>
                    </a:p>
                  </a:txBody>
                  <a:tcPr marL="102850" marR="102850" marT="51425" marB="51425" anchor="b">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Finos de madeira</a:t>
                      </a:r>
                      <a:endParaRPr/>
                    </a:p>
                  </a:txBody>
                  <a:tcPr marL="102850" marR="102850" marT="51425" marB="51425" anchor="b">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54150">
                <a:tc>
                  <a:txBody>
                    <a:bodyPr/>
                    <a:lstStyle/>
                    <a:p>
                      <a:pPr marL="0" marR="0" lvl="0" indent="0" algn="l"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Umidade in natura (%)</a:t>
                      </a:r>
                      <a:endParaRPr/>
                    </a:p>
                  </a:txBody>
                  <a:tcPr marL="102850" marR="102850" marT="51425" marB="51425" anchor="ct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85</a:t>
                      </a:r>
                      <a:endParaRPr/>
                    </a:p>
                  </a:txBody>
                  <a:tcPr marL="102850" marR="102850" marT="51425" marB="51425" anchor="ct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45</a:t>
                      </a:r>
                      <a:endParaRPr/>
                    </a:p>
                  </a:txBody>
                  <a:tcPr marL="102850" marR="102850" marT="51425" marB="51425" anchor="ct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1697025">
                <a:tc>
                  <a:txBody>
                    <a:bodyPr/>
                    <a:lstStyle/>
                    <a:p>
                      <a:pPr marL="0" marR="0" lvl="0" indent="0" algn="l"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Poder Calorífico (kcal/kg) </a:t>
                      </a:r>
                      <a:endParaRPr/>
                    </a:p>
                  </a:txBody>
                  <a:tcPr marL="102850" marR="102850" marT="51425" marB="51425" anchor="ct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3991</a:t>
                      </a:r>
                      <a:endParaRPr/>
                    </a:p>
                  </a:txBody>
                  <a:tcPr marL="102850" marR="102850" marT="51425" marB="51425" anchor="ct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4630</a:t>
                      </a:r>
                      <a:endParaRPr/>
                    </a:p>
                  </a:txBody>
                  <a:tcPr marL="102850" marR="102850" marT="51425" marB="51425" anchor="ct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Lignina (%)</a:t>
                      </a:r>
                      <a:endParaRPr/>
                    </a:p>
                  </a:txBody>
                  <a:tcPr marL="102850" marR="102850" marT="51425" marB="51425" anchor="ctr">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a:t>
                      </a:r>
                      <a:endParaRPr/>
                    </a:p>
                  </a:txBody>
                  <a:tcPr marL="102850" marR="102850" marT="51425" marB="51425" anchor="ctr">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31,2</a:t>
                      </a:r>
                      <a:endParaRPr/>
                    </a:p>
                  </a:txBody>
                  <a:tcPr marL="102850" marR="102850" marT="51425" marB="51425" anchor="ctr">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4" name="Google Shape;104;p3"/>
          <p:cNvSpPr txBox="1"/>
          <p:nvPr/>
        </p:nvSpPr>
        <p:spPr>
          <a:xfrm>
            <a:off x="17091025" y="23896637"/>
            <a:ext cx="13363575" cy="2932112"/>
          </a:xfrm>
          <a:prstGeom prst="rect">
            <a:avLst/>
          </a:prstGeom>
          <a:noFill/>
          <a:ln>
            <a:noFill/>
          </a:ln>
        </p:spPr>
        <p:txBody>
          <a:bodyPr spcFirstLastPara="1" wrap="square" lIns="92325" tIns="46150" rIns="92325" bIns="46150" anchor="t" anchorCtr="0">
            <a:spAutoFit/>
          </a:bodyPr>
          <a:lstStyle/>
          <a:p>
            <a:pPr marL="0" marR="0" lvl="0" indent="0" algn="just" rtl="0">
              <a:lnSpc>
                <a:spcPct val="100000"/>
              </a:lnSpc>
              <a:spcBef>
                <a:spcPts val="0"/>
              </a:spcBef>
              <a:spcAft>
                <a:spcPts val="0"/>
              </a:spcAft>
              <a:buClr>
                <a:schemeClr val="dk1"/>
              </a:buClr>
              <a:buSzPts val="4900"/>
              <a:buFont typeface="Arial"/>
              <a:buNone/>
            </a:pPr>
            <a:r>
              <a:rPr lang="en-US" sz="4900" b="0" i="0" u="none">
                <a:solidFill>
                  <a:schemeClr val="dk1"/>
                </a:solidFill>
                <a:latin typeface="Arial"/>
                <a:ea typeface="Arial"/>
                <a:cs typeface="Arial"/>
                <a:sym typeface="Arial"/>
              </a:rPr>
              <a:t> </a:t>
            </a:r>
            <a:r>
              <a:rPr lang="en-US" sz="4400" b="0" i="0" u="none">
                <a:solidFill>
                  <a:schemeClr val="dk1"/>
                </a:solidFill>
                <a:latin typeface="Arial"/>
                <a:ea typeface="Arial"/>
                <a:cs typeface="Arial"/>
                <a:sym typeface="Arial"/>
              </a:rPr>
              <a:t>Lorem ipsum dolor sit amet. Diam assum ut. Justo magna lorem amet et magna diam tempor. Wisi vero nisl option. Dolore assum molestie voluptua. Sit sea sadipscing labore duo. </a:t>
            </a:r>
            <a:endParaRPr/>
          </a:p>
        </p:txBody>
      </p:sp>
      <p:sp>
        <p:nvSpPr>
          <p:cNvPr id="105" name="Google Shape;105;p3"/>
          <p:cNvSpPr txBox="1"/>
          <p:nvPr/>
        </p:nvSpPr>
        <p:spPr>
          <a:xfrm>
            <a:off x="1539875" y="20254912"/>
            <a:ext cx="16063912" cy="873125"/>
          </a:xfrm>
          <a:prstGeom prst="rect">
            <a:avLst/>
          </a:prstGeom>
          <a:noFill/>
          <a:ln>
            <a:noFill/>
          </a:ln>
        </p:spPr>
        <p:txBody>
          <a:bodyPr spcFirstLastPara="1" wrap="square" lIns="92325" tIns="46150" rIns="92325" bIns="46150" anchor="t" anchorCtr="0">
            <a:spAutoFit/>
          </a:bodyPr>
          <a:lstStyle/>
          <a:p>
            <a:pPr marL="0" marR="0" lvl="0" indent="0" algn="l" rtl="0">
              <a:lnSpc>
                <a:spcPct val="100000"/>
              </a:lnSpc>
              <a:spcBef>
                <a:spcPts val="0"/>
              </a:spcBef>
              <a:spcAft>
                <a:spcPts val="0"/>
              </a:spcAft>
              <a:buClr>
                <a:schemeClr val="dk1"/>
              </a:buClr>
              <a:buSzPts val="5000"/>
              <a:buFont typeface="Arial"/>
              <a:buNone/>
            </a:pPr>
            <a:r>
              <a:rPr lang="en-US" sz="5000" b="1" i="0" u="none">
                <a:solidFill>
                  <a:schemeClr val="dk1"/>
                </a:solidFill>
                <a:latin typeface="Arial"/>
                <a:ea typeface="Arial"/>
                <a:cs typeface="Arial"/>
                <a:sym typeface="Arial"/>
              </a:rPr>
              <a:t>2. METODOLOGIA</a:t>
            </a:r>
            <a:endParaRPr/>
          </a:p>
        </p:txBody>
      </p:sp>
      <p:pic>
        <p:nvPicPr>
          <p:cNvPr id="106" name="Google Shape;106;p3" descr="https://www.ibeas.org.br/1sigan/imagens/banner_principal/1729639174.png"/>
          <p:cNvPicPr preferRelativeResize="0"/>
          <p:nvPr/>
        </p:nvPicPr>
        <p:blipFill rotWithShape="1">
          <a:blip r:embed="rId4">
            <a:alphaModFix/>
          </a:blip>
          <a:srcRect/>
          <a:stretch/>
        </p:blipFill>
        <p:spPr>
          <a:xfrm>
            <a:off x="2001837" y="33050162"/>
            <a:ext cx="12520612" cy="4641850"/>
          </a:xfrm>
          <a:prstGeom prst="rect">
            <a:avLst/>
          </a:prstGeom>
          <a:noFill/>
          <a:ln>
            <a:noFill/>
          </a:ln>
        </p:spPr>
      </p:pic>
      <p:sp>
        <p:nvSpPr>
          <p:cNvPr id="107" name="Google Shape;107;p3"/>
          <p:cNvSpPr txBox="1"/>
          <p:nvPr/>
        </p:nvSpPr>
        <p:spPr>
          <a:xfrm>
            <a:off x="-17462" y="38131750"/>
            <a:ext cx="16217900" cy="1277937"/>
          </a:xfrm>
          <a:prstGeom prst="rect">
            <a:avLst/>
          </a:prstGeom>
          <a:noFill/>
          <a:ln>
            <a:noFill/>
          </a:ln>
        </p:spPr>
        <p:txBody>
          <a:bodyPr spcFirstLastPara="1" wrap="square" lIns="91425" tIns="45700" rIns="91425" bIns="45700" anchor="t" anchorCtr="0">
            <a:spAutoFit/>
          </a:bodyPr>
          <a:lstStyle/>
          <a:p>
            <a:pPr marL="0" marR="0" lvl="0" indent="449262" algn="ctr" rtl="0">
              <a:lnSpc>
                <a:spcPct val="107000"/>
              </a:lnSpc>
              <a:spcBef>
                <a:spcPts val="0"/>
              </a:spcBef>
              <a:spcAft>
                <a:spcPts val="0"/>
              </a:spcAft>
              <a:buClr>
                <a:schemeClr val="dk1"/>
              </a:buClr>
              <a:buSzPts val="3600"/>
              <a:buFont typeface="Arial"/>
              <a:buNone/>
            </a:pPr>
            <a:r>
              <a:rPr lang="en-US" sz="3600" b="1" i="0" u="none" dirty="0" err="1">
                <a:solidFill>
                  <a:schemeClr val="dk1"/>
                </a:solidFill>
                <a:latin typeface="Arial"/>
                <a:ea typeface="Arial"/>
                <a:cs typeface="Arial"/>
                <a:sym typeface="Arial"/>
              </a:rPr>
              <a:t>Figura</a:t>
            </a:r>
            <a:r>
              <a:rPr lang="en-US" sz="3600" b="1" i="0" u="none" dirty="0">
                <a:solidFill>
                  <a:schemeClr val="dk1"/>
                </a:solidFill>
                <a:latin typeface="Arial"/>
                <a:ea typeface="Arial"/>
                <a:cs typeface="Arial"/>
                <a:sym typeface="Arial"/>
              </a:rPr>
              <a:t> 1.</a:t>
            </a:r>
            <a:r>
              <a:rPr lang="en-US" sz="3600" b="0" i="0" u="none" dirty="0">
                <a:solidFill>
                  <a:schemeClr val="dk1"/>
                </a:solidFill>
                <a:latin typeface="Arial"/>
                <a:ea typeface="Arial"/>
                <a:cs typeface="Arial"/>
                <a:sym typeface="Arial"/>
              </a:rPr>
              <a:t> </a:t>
            </a:r>
            <a:r>
              <a:rPr lang="en-US" sz="3600" dirty="0" smtClean="0">
                <a:solidFill>
                  <a:schemeClr val="dk1"/>
                </a:solidFill>
              </a:rPr>
              <a:t>Banner</a:t>
            </a:r>
            <a:r>
              <a:rPr lang="en-US" sz="3600" b="0" i="0" u="none" dirty="0" smtClean="0">
                <a:solidFill>
                  <a:schemeClr val="dk1"/>
                </a:solidFill>
                <a:latin typeface="Arial"/>
                <a:ea typeface="Arial"/>
                <a:cs typeface="Arial"/>
                <a:sym typeface="Arial"/>
              </a:rPr>
              <a:t> </a:t>
            </a:r>
            <a:r>
              <a:rPr lang="en-US" sz="3600" b="0" i="0" u="none" dirty="0">
                <a:solidFill>
                  <a:schemeClr val="dk1"/>
                </a:solidFill>
                <a:latin typeface="Arial"/>
                <a:ea typeface="Arial"/>
                <a:cs typeface="Arial"/>
                <a:sym typeface="Arial"/>
              </a:rPr>
              <a:t>do 1º </a:t>
            </a:r>
            <a:r>
              <a:rPr lang="en-US" sz="3600" b="0" i="0" u="none" dirty="0" err="1">
                <a:solidFill>
                  <a:schemeClr val="dk1"/>
                </a:solidFill>
                <a:latin typeface="Arial"/>
                <a:ea typeface="Arial"/>
                <a:cs typeface="Arial"/>
                <a:sym typeface="Arial"/>
              </a:rPr>
              <a:t>Simpósio</a:t>
            </a:r>
            <a:r>
              <a:rPr lang="en-US" sz="3600" b="0" i="0" u="none" dirty="0">
                <a:solidFill>
                  <a:schemeClr val="dk1"/>
                </a:solidFill>
                <a:latin typeface="Arial"/>
                <a:ea typeface="Arial"/>
                <a:cs typeface="Arial"/>
                <a:sym typeface="Arial"/>
              </a:rPr>
              <a:t> de </a:t>
            </a:r>
            <a:r>
              <a:rPr lang="en-US" sz="3600" b="0" i="0" u="none" dirty="0" err="1">
                <a:solidFill>
                  <a:schemeClr val="dk1"/>
                </a:solidFill>
                <a:latin typeface="Arial"/>
                <a:ea typeface="Arial"/>
                <a:cs typeface="Arial"/>
                <a:sym typeface="Arial"/>
              </a:rPr>
              <a:t>Gestão</a:t>
            </a:r>
            <a:r>
              <a:rPr lang="en-US" sz="3600" b="0" i="0" u="none" dirty="0">
                <a:solidFill>
                  <a:schemeClr val="dk1"/>
                </a:solidFill>
                <a:latin typeface="Arial"/>
                <a:ea typeface="Arial"/>
                <a:cs typeface="Arial"/>
                <a:sym typeface="Arial"/>
              </a:rPr>
              <a:t> </a:t>
            </a:r>
            <a:r>
              <a:rPr lang="en-US" sz="3600" b="0" i="0" u="none" dirty="0" err="1">
                <a:solidFill>
                  <a:schemeClr val="dk1"/>
                </a:solidFill>
                <a:latin typeface="Arial"/>
                <a:ea typeface="Arial"/>
                <a:cs typeface="Arial"/>
                <a:sym typeface="Arial"/>
              </a:rPr>
              <a:t>Ambiental</a:t>
            </a:r>
            <a:r>
              <a:rPr lang="en-US" sz="3600" b="0" i="0" u="none" dirty="0">
                <a:solidFill>
                  <a:schemeClr val="dk1"/>
                </a:solidFill>
                <a:latin typeface="Arial"/>
                <a:ea typeface="Arial"/>
                <a:cs typeface="Arial"/>
                <a:sym typeface="Arial"/>
              </a:rPr>
              <a:t> do </a:t>
            </a:r>
            <a:r>
              <a:rPr lang="en-US" sz="3600" b="0" i="0" u="none" dirty="0" err="1">
                <a:solidFill>
                  <a:schemeClr val="dk1"/>
                </a:solidFill>
                <a:latin typeface="Arial"/>
                <a:ea typeface="Arial"/>
                <a:cs typeface="Arial"/>
                <a:sym typeface="Arial"/>
              </a:rPr>
              <a:t>Nordeste</a:t>
            </a:r>
            <a:endParaRPr sz="3600" b="0" i="0" u="none" dirty="0">
              <a:solidFill>
                <a:schemeClr val="dk1"/>
              </a:solidFill>
              <a:latin typeface="Arial"/>
              <a:ea typeface="Arial"/>
              <a:cs typeface="Arial"/>
              <a:sym typeface="Arial"/>
            </a:endParaRPr>
          </a:p>
          <a:p>
            <a:pPr marL="0" marR="0" lvl="0" indent="449262" algn="ctr" rtl="0">
              <a:lnSpc>
                <a:spcPct val="107000"/>
              </a:lnSpc>
              <a:spcBef>
                <a:spcPts val="0"/>
              </a:spcBef>
              <a:spcAft>
                <a:spcPts val="0"/>
              </a:spcAft>
              <a:buClr>
                <a:schemeClr val="dk1"/>
              </a:buClr>
              <a:buSzPts val="3600"/>
              <a:buFont typeface="Arial"/>
              <a:buNone/>
            </a:pPr>
            <a:r>
              <a:rPr lang="en-US" sz="3600" b="0" i="0" u="none" dirty="0">
                <a:solidFill>
                  <a:schemeClr val="dk1"/>
                </a:solidFill>
                <a:latin typeface="Arial"/>
                <a:ea typeface="Arial"/>
                <a:cs typeface="Arial"/>
                <a:sym typeface="Arial"/>
              </a:rPr>
              <a:t>Fonte: GAN (2025)</a:t>
            </a:r>
            <a:endParaRPr dirty="0"/>
          </a:p>
        </p:txBody>
      </p:sp>
      <p:sp>
        <p:nvSpPr>
          <p:cNvPr id="108" name="Google Shape;108;p3"/>
          <p:cNvSpPr txBox="1"/>
          <p:nvPr/>
        </p:nvSpPr>
        <p:spPr>
          <a:xfrm>
            <a:off x="17091025" y="37177662"/>
            <a:ext cx="16217900" cy="2182812"/>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rgbClr val="000000"/>
              </a:buClr>
              <a:buSzPts val="5000"/>
              <a:buFont typeface="Arial"/>
              <a:buNone/>
            </a:pPr>
            <a:r>
              <a:rPr lang="en-US" sz="5000" b="1" i="0" u="none">
                <a:solidFill>
                  <a:srgbClr val="000000"/>
                </a:solidFill>
                <a:latin typeface="Arial"/>
                <a:ea typeface="Arial"/>
                <a:cs typeface="Arial"/>
                <a:sym typeface="Arial"/>
              </a:rPr>
              <a:t>FINANCIAMENTO</a:t>
            </a:r>
            <a:r>
              <a:rPr lang="en-US" sz="5000" b="0" i="0" u="none">
                <a:solidFill>
                  <a:srgbClr val="000000"/>
                </a:solidFill>
                <a:latin typeface="Arial"/>
                <a:ea typeface="Arial"/>
                <a:cs typeface="Arial"/>
                <a:sym typeface="Arial"/>
              </a:rPr>
              <a:t> </a:t>
            </a:r>
            <a:endParaRPr sz="4000" b="0" i="0" u="none">
              <a:solidFill>
                <a:schemeClr val="dk1"/>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4000"/>
              <a:buFont typeface="Arial"/>
              <a:buNone/>
            </a:pPr>
            <a:r>
              <a:rPr lang="en-US" sz="4000" b="0" i="0" u="none">
                <a:solidFill>
                  <a:srgbClr val="000000"/>
                </a:solidFill>
                <a:latin typeface="Arial"/>
                <a:ea typeface="Arial"/>
                <a:cs typeface="Arial"/>
                <a:sym typeface="Arial"/>
              </a:rPr>
              <a:t>[Siglas das agências/órgãos de fomento]</a:t>
            </a:r>
            <a:endParaRPr/>
          </a:p>
        </p:txBody>
      </p:sp>
      <p:pic>
        <p:nvPicPr>
          <p:cNvPr id="109" name="Google Shape;109;p3" descr="https://www.ibeas.org.br/1sigan/imagens/ibeas.jpg"/>
          <p:cNvPicPr preferRelativeResize="0"/>
          <p:nvPr/>
        </p:nvPicPr>
        <p:blipFill rotWithShape="1">
          <a:blip r:embed="rId5">
            <a:alphaModFix/>
          </a:blip>
          <a:srcRect/>
          <a:stretch/>
        </p:blipFill>
        <p:spPr>
          <a:xfrm>
            <a:off x="449262" y="42138600"/>
            <a:ext cx="2181225" cy="925512"/>
          </a:xfrm>
          <a:prstGeom prst="rect">
            <a:avLst/>
          </a:prstGeom>
          <a:noFill/>
          <a:ln>
            <a:noFill/>
          </a:ln>
        </p:spPr>
      </p:pic>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62" y="148727"/>
            <a:ext cx="9563186" cy="35787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642</Words>
  <Application>Microsoft Office PowerPoint</Application>
  <PresentationFormat>Personalizar</PresentationFormat>
  <Paragraphs>41</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Tahoma</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RONEIDE</dc:creator>
  <cp:lastModifiedBy>RONEIDE</cp:lastModifiedBy>
  <cp:revision>4</cp:revision>
  <dcterms:created xsi:type="dcterms:W3CDTF">2024-12-05T13:18:38Z</dcterms:created>
  <dcterms:modified xsi:type="dcterms:W3CDTF">2024-12-06T15:48:01Z</dcterms:modified>
</cp:coreProperties>
</file>